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png" ContentType="image/png"/>
  <Default Extension="jpeg" ContentType="image/jpeg"/>
  <Default Extension="JPG" ContentType="image/.jpg"/>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4" r:id="rId3"/>
  </p:sldMasterIdLst>
  <p:notesMasterIdLst>
    <p:notesMasterId r:id="rId5"/>
  </p:notesMasterIdLst>
  <p:sldIdLst>
    <p:sldId id="364" r:id="rId4"/>
    <p:sldId id="332" r:id="rId6"/>
    <p:sldId id="333" r:id="rId7"/>
    <p:sldId id="335" r:id="rId8"/>
    <p:sldId id="391" r:id="rId9"/>
    <p:sldId id="330" r:id="rId10"/>
    <p:sldId id="393" r:id="rId11"/>
    <p:sldId id="344" r:id="rId12"/>
    <p:sldId id="346" r:id="rId13"/>
    <p:sldId id="357" r:id="rId14"/>
    <p:sldId id="358" r:id="rId15"/>
    <p:sldId id="348" r:id="rId16"/>
    <p:sldId id="349" r:id="rId17"/>
    <p:sldId id="350" r:id="rId18"/>
    <p:sldId id="351" r:id="rId19"/>
    <p:sldId id="352" r:id="rId20"/>
    <p:sldId id="415" r:id="rId21"/>
    <p:sldId id="353" r:id="rId22"/>
    <p:sldId id="354" r:id="rId23"/>
    <p:sldId id="355" r:id="rId24"/>
    <p:sldId id="356" r:id="rId25"/>
    <p:sldId id="359" r:id="rId26"/>
    <p:sldId id="360" r:id="rId27"/>
    <p:sldId id="273" r:id="rId28"/>
    <p:sldId id="361" r:id="rId29"/>
    <p:sldId id="362" r:id="rId30"/>
    <p:sldId id="363" r:id="rId31"/>
    <p:sldId id="365" r:id="rId32"/>
    <p:sldId id="418" r:id="rId33"/>
    <p:sldId id="417" r:id="rId34"/>
  </p:sldIdLst>
  <p:sldSz cx="12192000" cy="6858000"/>
  <p:notesSz cx="6858000" cy="9144000"/>
  <p:custDataLst>
    <p:tags r:id="rId39"/>
  </p:custDataLst>
  <p:defaultTextStyle>
    <a:defPPr>
      <a:defRPr lang="zh-CN"/>
    </a:defPPr>
    <a:lvl1pPr marL="0" lvl="0"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1" orient="horz" pos="2137" userDrawn="1">
          <p15:clr>
            <a:srgbClr val="A4A3A4"/>
          </p15:clr>
        </p15:guide>
        <p15:guide id="2" pos="390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indows 用户" initials="W用" lastIdx="0" clrIdx="0"/>
  <p:cmAuthor id="1" name="admin" initials="a" lastIdx="0" clrIdx="0"/>
  <p:cmAuthor id="2" name="作者" initials="A" lastIdx="0" clrIdx="1"/>
  <p:cmAuthor id="3" name="微软用户" initials="微" lastIdx="0" clrIdx="0"/>
  <p:cmAuthor id="4" name="新课标第一网" initials="新" lastIdx="0" clrIdx="0"/>
  <p:cmAuthor id="5" name="www.xkb1.com" initials="w" lastIdx="0" clrIdx="1"/>
  <p:cmAuthor id="6" name="lenovo" initials="l" lastIdx="0" clrIdx="0"/>
  <p:cmAuthor id="7" name="xkb1.com" initials="x" lastIdx="0" clrIdx="0"/>
  <p:cmAuthor id="8" name="xiaoxuan Zeng" initials="x" lastIdx="0" clrIdx="0"/>
  <p:cmAuthor id="9" name="dongyu" initials="d" lastIdx="0" clrIdx="8"/>
  <p:cmAuthor id="10" name="PC" initials="P" lastIdx="0" clrIdx="9"/>
  <p:cmAuthor id="11" name="szchd2zx08" initials="s" lastIdx="0" clrIdx="10"/>
  <p:cmAuthor id="12" name="jinli" initials="j" lastIdx="0" clrIdx="0"/>
  <p:cmAuthor id="15" name="李丽" initials="李" lastIdx="0" clrIdx="14"/>
  <p:cmAuthor id="16" name="Nicole Li  李倩" initials="N" lastIdx="0" clrIdx="0"/>
  <p:cmAuthor id="18" name="222" initials="2" lastIdx="0" clrIdx="0"/>
  <p:cmAuthor id="20" name="hanying" initials="h" lastIdx="0" clrIdx="19"/>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EAD5FF"/>
    <a:srgbClr val="DEBDF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487" autoAdjust="0"/>
    <p:restoredTop sz="94660"/>
  </p:normalViewPr>
  <p:slideViewPr>
    <p:cSldViewPr showGuides="1">
      <p:cViewPr varScale="1">
        <p:scale>
          <a:sx n="108" d="100"/>
          <a:sy n="108" d="100"/>
        </p:scale>
        <p:origin x="-816" y="-84"/>
      </p:cViewPr>
      <p:guideLst>
        <p:guide orient="horz" pos="2160"/>
        <p:guide pos="3840"/>
        <p:guide orient="horz" pos="2137"/>
        <p:guide pos="390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9" Type="http://schemas.openxmlformats.org/officeDocument/2006/relationships/tags" Target="tags/tag205.xml"/><Relationship Id="rId38" Type="http://schemas.openxmlformats.org/officeDocument/2006/relationships/commentAuthors" Target="commentAuthors.xml"/><Relationship Id="rId37" Type="http://schemas.openxmlformats.org/officeDocument/2006/relationships/tableStyles" Target="tableStyles.xml"/><Relationship Id="rId36" Type="http://schemas.openxmlformats.org/officeDocument/2006/relationships/viewProps" Target="viewProps.xml"/><Relationship Id="rId35" Type="http://schemas.openxmlformats.org/officeDocument/2006/relationships/presProps" Target="presProps.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黑体" panose="02010609060101010101" pitchFamily="49"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黑体" panose="02010609060101010101" pitchFamily="49" charset="-122"/>
              </a:defRPr>
            </a:lvl1pPr>
          </a:lstStyle>
          <a:p>
            <a:fld id="{D2A48B96-639E-45A3-A0BA-2464DFDB1FAA}"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黑体" panose="02010609060101010101" pitchFamily="49"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黑体" panose="02010609060101010101" pitchFamily="49" charset="-122"/>
              </a:defRPr>
            </a:lvl1pPr>
          </a:lstStyle>
          <a:p>
            <a:fld id="{A6837353-30EB-4A48-80EB-173D804AEFBD}"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黑体" panose="02010609060101010101" pitchFamily="49" charset="-122"/>
        <a:cs typeface="+mn-cs"/>
      </a:defRPr>
    </a:lvl1pPr>
    <a:lvl2pPr marL="457200" algn="l" defTabSz="914400" rtl="0" eaLnBrk="1" latinLnBrk="0" hangingPunct="1">
      <a:defRPr sz="1200" kern="1200">
        <a:solidFill>
          <a:schemeClr val="tx1"/>
        </a:solidFill>
        <a:latin typeface="+mn-lt"/>
        <a:ea typeface="黑体" panose="02010609060101010101" pitchFamily="49" charset="-122"/>
        <a:cs typeface="+mn-cs"/>
      </a:defRPr>
    </a:lvl2pPr>
    <a:lvl3pPr marL="914400" algn="l" defTabSz="914400" rtl="0" eaLnBrk="1" latinLnBrk="0" hangingPunct="1">
      <a:defRPr sz="1200" kern="1200">
        <a:solidFill>
          <a:schemeClr val="tx1"/>
        </a:solidFill>
        <a:latin typeface="+mn-lt"/>
        <a:ea typeface="黑体" panose="02010609060101010101" pitchFamily="49" charset="-122"/>
        <a:cs typeface="+mn-cs"/>
      </a:defRPr>
    </a:lvl3pPr>
    <a:lvl4pPr marL="1371600" algn="l" defTabSz="914400" rtl="0" eaLnBrk="1" latinLnBrk="0" hangingPunct="1">
      <a:defRPr sz="1200" kern="1200">
        <a:solidFill>
          <a:schemeClr val="tx1"/>
        </a:solidFill>
        <a:latin typeface="+mn-lt"/>
        <a:ea typeface="黑体" panose="02010609060101010101" pitchFamily="49" charset="-122"/>
        <a:cs typeface="+mn-cs"/>
      </a:defRPr>
    </a:lvl4pPr>
    <a:lvl5pPr marL="1828800" algn="l" defTabSz="914400" rtl="0" eaLnBrk="1" latinLnBrk="0" hangingPunct="1">
      <a:defRPr sz="1200" kern="1200">
        <a:solidFill>
          <a:schemeClr val="tx1"/>
        </a:solidFill>
        <a:latin typeface="+mn-lt"/>
        <a:ea typeface="黑体" panose="02010609060101010101" pitchFamily="49"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5" Type="http://schemas.openxmlformats.org/officeDocument/2006/relationships/tags" Target="../tags/tag43.xml"/><Relationship Id="rId4" Type="http://schemas.openxmlformats.org/officeDocument/2006/relationships/tags" Target="../tags/tag42.xml"/><Relationship Id="rId3" Type="http://schemas.openxmlformats.org/officeDocument/2006/relationships/tags" Target="../tags/tag41.xml"/><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5" Type="http://schemas.openxmlformats.org/officeDocument/2006/relationships/tags" Target="../tags/tag187.xml"/><Relationship Id="rId4" Type="http://schemas.openxmlformats.org/officeDocument/2006/relationships/tags" Target="../tags/tag186.xml"/><Relationship Id="rId3" Type="http://schemas.openxmlformats.org/officeDocument/2006/relationships/tags" Target="../tags/tag185.xml"/><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幻灯片图像占位符 45057"/>
          <p:cNvSpPr>
            <a:spLocks noGrp="1" noRot="1" noChangeAspect="1" noTextEdit="1"/>
          </p:cNvSpPr>
          <p:nvPr>
            <p:ph type="sldImg"/>
            <p:custDataLst>
              <p:tags r:id="rId3"/>
            </p:custDataLst>
          </p:nvPr>
        </p:nvSpPr>
        <p:spPr/>
      </p:sp>
      <p:sp>
        <p:nvSpPr>
          <p:cNvPr id="45059" name="文本占位符 45058"/>
          <p:cNvSpPr>
            <a:spLocks noGrp="1"/>
          </p:cNvSpPr>
          <p:nvPr>
            <p:ph type="body" idx="1"/>
            <p:custDataLst>
              <p:tags r:id="rId4"/>
            </p:custDataLst>
          </p:nvPr>
        </p:nvSpPr>
        <p:spPr/>
        <p:txBody>
          <a:bodyPr/>
          <a:lstStyle/>
          <a:p>
            <a:pPr lvl="0"/>
            <a:endParaRPr lang="zh-CN" altLang="en-US"/>
          </a:p>
        </p:txBody>
      </p:sp>
      <p:sp>
        <p:nvSpPr>
          <p:cNvPr id="2" name="灯片编号占位符 1"/>
          <p:cNvSpPr>
            <a:spLocks noGrp="1"/>
          </p:cNvSpPr>
          <p:nvPr>
            <p:ph type="sldNum" sz="quarter" idx="2"/>
            <p:custDataLst>
              <p:tags r:id="rId5"/>
            </p:custDataLst>
          </p:nvPr>
        </p:nvSpPr>
        <p:spPr/>
        <p:txBody>
          <a:bodyPr/>
          <a:lstStyle/>
          <a:p>
            <a:pPr lvl="0" algn="r"/>
            <a:fld id="{9A0DB2DC-4C9A-4742-B13C-FB6460FD3503}" type="slidenum">
              <a:rPr lang="zh-CN" altLang="en-US" sz="1200"/>
            </a:fld>
            <a:endParaRPr lang="zh-CN" alt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幻灯片图像占位符 45057"/>
          <p:cNvSpPr>
            <a:spLocks noGrp="1" noRot="1" noChangeAspect="1" noTextEdit="1"/>
          </p:cNvSpPr>
          <p:nvPr>
            <p:ph type="sldImg"/>
            <p:custDataLst>
              <p:tags r:id="rId3"/>
            </p:custDataLst>
          </p:nvPr>
        </p:nvSpPr>
        <p:spPr/>
      </p:sp>
      <p:sp>
        <p:nvSpPr>
          <p:cNvPr id="45059" name="文本占位符 45058"/>
          <p:cNvSpPr>
            <a:spLocks noGrp="1"/>
          </p:cNvSpPr>
          <p:nvPr>
            <p:ph type="body" idx="1"/>
            <p:custDataLst>
              <p:tags r:id="rId4"/>
            </p:custDataLst>
          </p:nvPr>
        </p:nvSpPr>
        <p:spPr/>
        <p:txBody>
          <a:bodyPr/>
          <a:lstStyle/>
          <a:p>
            <a:pPr lvl="0"/>
            <a:endParaRPr lang="zh-CN" altLang="en-US"/>
          </a:p>
        </p:txBody>
      </p:sp>
      <p:sp>
        <p:nvSpPr>
          <p:cNvPr id="2" name="灯片编号占位符 1"/>
          <p:cNvSpPr>
            <a:spLocks noGrp="1"/>
          </p:cNvSpPr>
          <p:nvPr>
            <p:ph type="sldNum" sz="quarter" idx="2"/>
            <p:custDataLst>
              <p:tags r:id="rId5"/>
            </p:custDataLst>
          </p:nvPr>
        </p:nvSpPr>
        <p:spPr/>
        <p:txBody>
          <a:bodyPr/>
          <a:lstStyle/>
          <a:p>
            <a:pPr lvl="0" algn="r"/>
            <a:fld id="{9A0DB2DC-4C9A-4742-B13C-FB6460FD3503}" type="slidenum">
              <a:rPr lang="zh-CN" altLang="en-US" sz="1200"/>
            </a:fld>
            <a:endParaRPr lang="zh-CN" altLang="en-US" sz="1200"/>
          </a:p>
        </p:txBody>
      </p:sp>
    </p:spTree>
  </p:cSld>
  <p:clrMapOvr>
    <a:masterClrMapping/>
  </p:clrMapOvr>
</p:notes>
</file>

<file path=ppt/slideLayouts/_rels/slideLayout1.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新课导入">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8"/>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2" tIns="45718" rIns="91422" bIns="4571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829184" y="129144"/>
            <a:ext cx="2208245" cy="584773"/>
          </a:xfrm>
          <a:prstGeom prst="rect">
            <a:avLst/>
          </a:prstGeom>
          <a:noFill/>
        </p:spPr>
        <p:txBody>
          <a:bodyPr wrap="square" lIns="91422" tIns="45718" rIns="91422" bIns="45718" rtlCol="0">
            <a:spAutoFit/>
          </a:bodyPr>
          <a:lstStyle/>
          <a:p>
            <a:r>
              <a:rPr lang="zh-CN" altLang="en-US" sz="3200" dirty="0">
                <a:latin typeface="黑体" panose="02010609060101010101" pitchFamily="49" charset="-122"/>
                <a:ea typeface="黑体" panose="02010609060101010101" pitchFamily="49" charset="-122"/>
              </a:rPr>
              <a:t>新课导入</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247504" cy="473103"/>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学习任务三">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8"/>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2" tIns="45718" rIns="91422" bIns="4571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829184" y="129144"/>
            <a:ext cx="2578517" cy="584773"/>
          </a:xfrm>
          <a:prstGeom prst="rect">
            <a:avLst/>
          </a:prstGeom>
          <a:noFill/>
        </p:spPr>
        <p:txBody>
          <a:bodyPr wrap="square" lIns="91422" tIns="45718" rIns="91422" bIns="45718" rtlCol="0">
            <a:spAutoFit/>
          </a:bodyPr>
          <a:lstStyle/>
          <a:p>
            <a:r>
              <a:rPr lang="zh-CN" altLang="en-US" sz="3200" dirty="0" smtClean="0">
                <a:latin typeface="黑体" panose="02010609060101010101" pitchFamily="49" charset="-122"/>
                <a:ea typeface="黑体" panose="02010609060101010101" pitchFamily="49" charset="-122"/>
              </a:rPr>
              <a:t>学习任务三</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727557" cy="473103"/>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学习任务四">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8"/>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2" tIns="45718" rIns="91422" bIns="4571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829184" y="129144"/>
            <a:ext cx="2578517" cy="584773"/>
          </a:xfrm>
          <a:prstGeom prst="rect">
            <a:avLst/>
          </a:prstGeom>
          <a:noFill/>
        </p:spPr>
        <p:txBody>
          <a:bodyPr wrap="square" lIns="91422" tIns="45718" rIns="91422" bIns="45718" rtlCol="0">
            <a:spAutoFit/>
          </a:bodyPr>
          <a:lstStyle/>
          <a:p>
            <a:r>
              <a:rPr lang="zh-CN" altLang="en-US" sz="3200" dirty="0" smtClean="0">
                <a:latin typeface="黑体" panose="02010609060101010101" pitchFamily="49" charset="-122"/>
                <a:ea typeface="黑体" panose="02010609060101010101" pitchFamily="49" charset="-122"/>
              </a:rPr>
              <a:t>学习任务四</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727557" cy="473103"/>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边框">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381000" y="939808"/>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2" tIns="45718" rIns="91422" bIns="45718" rtlCol="0" anchor="ctr"/>
          <a:lstStyle/>
          <a:p>
            <a:pPr algn="ctr" fontAlgn="base"/>
            <a:endParaRPr lang="zh-CN" altLang="en-US" sz="100" strike="noStrike" noProof="1">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自定义版式">
    <p:spTree>
      <p:nvGrpSpPr>
        <p:cNvPr id="1" name=""/>
        <p:cNvGrpSpPr/>
        <p:nvPr/>
      </p:nvGrpSpPr>
      <p:grpSpPr>
        <a:xfrm>
          <a:off x="0" y="0"/>
          <a:ext cx="0" cy="0"/>
          <a:chOff x="0" y="0"/>
          <a:chExt cx="0" cy="0"/>
        </a:xfrm>
      </p:grpSpPr>
      <p:sp>
        <p:nvSpPr>
          <p:cNvPr id="3" name="日期占位符 2"/>
          <p:cNvSpPr>
            <a:spLocks noGrp="1"/>
          </p:cNvSpPr>
          <p:nvPr>
            <p:ph type="dt" sz="half" idx="10"/>
          </p:nvPr>
        </p:nvSpPr>
        <p:spPr>
          <a:xfrm>
            <a:off x="1117600" y="8474087"/>
            <a:ext cx="3657600" cy="486773"/>
          </a:xfrm>
        </p:spPr>
        <p:txBody>
          <a:bodyPr/>
          <a:lstStyle>
            <a:lvl1pPr>
              <a:defRPr>
                <a:ea typeface="黑体" panose="02010609060101010101" pitchFamily="49" charset="-122"/>
              </a:defRPr>
            </a:lvl1pPr>
          </a:lstStyle>
          <a:p>
            <a:fld id="{263DB197-84B0-484E-9C0F-88358ECCB797}" type="datetimeFigureOut">
              <a:rPr lang="zh-CN" altLang="en-US" smtClean="0"/>
            </a:fld>
            <a:endParaRPr lang="zh-CN" altLang="en-US" dirty="0"/>
          </a:p>
        </p:txBody>
      </p:sp>
      <p:sp>
        <p:nvSpPr>
          <p:cNvPr id="4" name="页脚占位符 3"/>
          <p:cNvSpPr>
            <a:spLocks noGrp="1"/>
          </p:cNvSpPr>
          <p:nvPr>
            <p:ph type="ftr" sz="quarter" idx="11"/>
          </p:nvPr>
        </p:nvSpPr>
        <p:spPr>
          <a:xfrm>
            <a:off x="5384800" y="8474087"/>
            <a:ext cx="5486400" cy="486773"/>
          </a:xfrm>
        </p:spPr>
        <p:txBody>
          <a:bodyPr/>
          <a:lstStyle>
            <a:lvl1pPr>
              <a:defRPr>
                <a:ea typeface="黑体" panose="02010609060101010101" pitchFamily="49" charset="-122"/>
              </a:defRPr>
            </a:lvl1pPr>
          </a:lstStyle>
          <a:p>
            <a:endParaRPr lang="zh-CN" altLang="en-US" dirty="0"/>
          </a:p>
        </p:txBody>
      </p:sp>
      <p:sp>
        <p:nvSpPr>
          <p:cNvPr id="5" name="灯片编号占位符 4"/>
          <p:cNvSpPr>
            <a:spLocks noGrp="1"/>
          </p:cNvSpPr>
          <p:nvPr>
            <p:ph type="sldNum" sz="quarter" idx="12"/>
          </p:nvPr>
        </p:nvSpPr>
        <p:spPr>
          <a:xfrm>
            <a:off x="11480800" y="8474087"/>
            <a:ext cx="3657600" cy="486773"/>
          </a:xfrm>
        </p:spPr>
        <p:txBody>
          <a:bodyPr/>
          <a:lstStyle>
            <a:lvl1pPr>
              <a:defRPr>
                <a:ea typeface="黑体" panose="02010609060101010101" pitchFamily="49" charset="-122"/>
              </a:defRPr>
            </a:lvl1pPr>
          </a:lstStyle>
          <a:p>
            <a:fld id="{E077DA78-E013-4A8C-AD75-63A150561B10}"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7484" y="607516"/>
            <a:ext cx="10970683" cy="707003"/>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a:xfrm>
            <a:off x="611717" y="6316459"/>
            <a:ext cx="2700867" cy="315400"/>
          </a:xfrm>
          <a:prstGeom prst="rect">
            <a:avLst/>
          </a:prstGeom>
        </p:spPr>
        <p:txBody>
          <a:bodyPr/>
          <a:lstStyle>
            <a:lvl1pPr>
              <a:defRPr>
                <a:ea typeface="黑体" panose="02010609060101010101" pitchFamily="49" charset="-122"/>
              </a:defRPr>
            </a:lvl1pPr>
          </a:lstStyle>
          <a:p>
            <a:endParaRPr lang="zh-CN" altLang="en-US" dirty="0"/>
          </a:p>
        </p:txBody>
      </p:sp>
      <p:sp>
        <p:nvSpPr>
          <p:cNvPr id="4" name="页脚占位符 3"/>
          <p:cNvSpPr>
            <a:spLocks noGrp="1"/>
          </p:cNvSpPr>
          <p:nvPr>
            <p:ph type="ftr" sz="quarter" idx="11"/>
          </p:nvPr>
        </p:nvSpPr>
        <p:spPr>
          <a:xfrm>
            <a:off x="4116917" y="6316459"/>
            <a:ext cx="3958167" cy="315400"/>
          </a:xfrm>
          <a:prstGeom prst="rect">
            <a:avLst/>
          </a:prstGeom>
        </p:spPr>
        <p:txBody>
          <a:bodyPr/>
          <a:lstStyle>
            <a:lvl1pPr>
              <a:defRPr>
                <a:ea typeface="黑体" panose="02010609060101010101" pitchFamily="49" charset="-122"/>
              </a:defRPr>
            </a:lvl1pPr>
          </a:lstStyle>
          <a:p>
            <a:endParaRPr lang="zh-CN" altLang="en-US" dirty="0"/>
          </a:p>
        </p:txBody>
      </p:sp>
      <p:sp>
        <p:nvSpPr>
          <p:cNvPr id="5" name="灯片编号占位符 4"/>
          <p:cNvSpPr>
            <a:spLocks noGrp="1"/>
          </p:cNvSpPr>
          <p:nvPr>
            <p:ph type="sldNum" sz="quarter" idx="12"/>
          </p:nvPr>
        </p:nvSpPr>
        <p:spPr>
          <a:xfrm>
            <a:off x="8877300" y="6316459"/>
            <a:ext cx="2700867" cy="315400"/>
          </a:xfrm>
          <a:prstGeom prst="rect">
            <a:avLst/>
          </a:prstGeom>
        </p:spPr>
        <p:txBody>
          <a:bodyPr/>
          <a:lstStyle>
            <a:lvl1pPr>
              <a:defRPr>
                <a:ea typeface="黑体" panose="02010609060101010101" pitchFamily="49" charset="-122"/>
              </a:defRPr>
            </a:lvl1pPr>
          </a:lstStyle>
          <a:p>
            <a:fld id="{9A0DB2DC-4C9A-4742-B13C-FB6460FD3503}" type="slidenum">
              <a:rPr lang="zh-CN" altLang="en-US" smtClean="0"/>
            </a:fld>
            <a:endParaRPr lang="zh-CN" altLang="en-US" dirty="0"/>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课后作业">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学习目标">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8"/>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2" tIns="45718" rIns="91422" bIns="45718" rtlCol="0" anchor="ctr"/>
          <a:lstStyle/>
          <a:p>
            <a:pPr algn="ctr" fontAlgn="base"/>
            <a:endParaRPr lang="zh-CN" altLang="en-US" sz="100" strike="noStrike" noProof="1">
              <a:ea typeface="黑体" panose="02010609060101010101" pitchFamily="49" charset="-122"/>
            </a:endParaRPr>
          </a:p>
        </p:txBody>
      </p:sp>
      <p:sp>
        <p:nvSpPr>
          <p:cNvPr id="5" name="文本框 5"/>
          <p:cNvSpPr txBox="1"/>
          <p:nvPr userDrawn="1"/>
        </p:nvSpPr>
        <p:spPr>
          <a:xfrm>
            <a:off x="829184" y="129144"/>
            <a:ext cx="2208245" cy="584773"/>
          </a:xfrm>
          <a:prstGeom prst="rect">
            <a:avLst/>
          </a:prstGeom>
          <a:noFill/>
        </p:spPr>
        <p:txBody>
          <a:bodyPr wrap="square" lIns="91422" tIns="45718" rIns="91422" bIns="45718" rtlCol="0">
            <a:spAutoFit/>
          </a:bodyPr>
          <a:lstStyle/>
          <a:p>
            <a:r>
              <a:rPr lang="zh-CN" altLang="en-US" sz="3200" dirty="0" smtClean="0">
                <a:latin typeface="黑体" panose="02010609060101010101" pitchFamily="49" charset="-122"/>
                <a:ea typeface="黑体" panose="02010609060101010101" pitchFamily="49" charset="-122"/>
              </a:rPr>
              <a:t>学习目标</a:t>
            </a:r>
            <a:endParaRPr lang="zh-CN" altLang="en-US" sz="3200" dirty="0">
              <a:latin typeface="黑体" panose="02010609060101010101" pitchFamily="49" charset="-122"/>
              <a:ea typeface="黑体" panose="02010609060101010101" pitchFamily="49" charset="-122"/>
            </a:endParaRPr>
          </a:p>
        </p:txBody>
      </p:sp>
      <p:grpSp>
        <p:nvGrpSpPr>
          <p:cNvPr id="6" name="组合 5"/>
          <p:cNvGrpSpPr/>
          <p:nvPr userDrawn="1"/>
        </p:nvGrpSpPr>
        <p:grpSpPr>
          <a:xfrm>
            <a:off x="392112" y="260648"/>
            <a:ext cx="2247504" cy="473103"/>
            <a:chOff x="392112" y="375411"/>
            <a:chExt cx="2247503" cy="473102"/>
          </a:xfrm>
        </p:grpSpPr>
        <p:sp>
          <p:nvSpPr>
            <p:cNvPr id="8" name="菱形 7"/>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9" name="直接连接符 8"/>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课堂总结">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8"/>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2" tIns="45718" rIns="91422" bIns="45718" rtlCol="0" anchor="ctr"/>
          <a:lstStyle/>
          <a:p>
            <a:pPr algn="ctr" fontAlgn="base"/>
            <a:endParaRPr lang="zh-CN" altLang="en-US" sz="100" strike="noStrike" noProof="1">
              <a:ea typeface="黑体" panose="02010609060101010101" pitchFamily="49" charset="-122"/>
            </a:endParaRPr>
          </a:p>
        </p:txBody>
      </p:sp>
      <p:sp>
        <p:nvSpPr>
          <p:cNvPr id="5" name="文本框 5"/>
          <p:cNvSpPr txBox="1"/>
          <p:nvPr userDrawn="1"/>
        </p:nvSpPr>
        <p:spPr>
          <a:xfrm>
            <a:off x="829184" y="129144"/>
            <a:ext cx="2208245" cy="584773"/>
          </a:xfrm>
          <a:prstGeom prst="rect">
            <a:avLst/>
          </a:prstGeom>
          <a:noFill/>
        </p:spPr>
        <p:txBody>
          <a:bodyPr wrap="square" lIns="91422" tIns="45718" rIns="91422" bIns="45718" rtlCol="0">
            <a:spAutoFit/>
          </a:bodyPr>
          <a:lstStyle/>
          <a:p>
            <a:r>
              <a:rPr lang="zh-CN" altLang="en-US" sz="3200" dirty="0" smtClean="0">
                <a:latin typeface="黑体" panose="02010609060101010101" pitchFamily="49" charset="-122"/>
                <a:ea typeface="黑体" panose="02010609060101010101" pitchFamily="49" charset="-122"/>
              </a:rPr>
              <a:t>课堂总结</a:t>
            </a:r>
            <a:endParaRPr lang="zh-CN" altLang="en-US" sz="3200" dirty="0">
              <a:latin typeface="黑体" panose="02010609060101010101" pitchFamily="49" charset="-122"/>
              <a:ea typeface="黑体" panose="02010609060101010101" pitchFamily="49" charset="-122"/>
            </a:endParaRPr>
          </a:p>
        </p:txBody>
      </p:sp>
      <p:grpSp>
        <p:nvGrpSpPr>
          <p:cNvPr id="6" name="组合 5"/>
          <p:cNvGrpSpPr/>
          <p:nvPr userDrawn="1"/>
        </p:nvGrpSpPr>
        <p:grpSpPr>
          <a:xfrm>
            <a:off x="392112" y="260648"/>
            <a:ext cx="2247504" cy="473103"/>
            <a:chOff x="392112" y="375411"/>
            <a:chExt cx="2247503" cy="473102"/>
          </a:xfrm>
        </p:grpSpPr>
        <p:sp>
          <p:nvSpPr>
            <p:cNvPr id="8" name="菱形 7"/>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9" name="直接连接符 8"/>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相关史事">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8"/>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2" tIns="45718" rIns="91422" bIns="4571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829184" y="129144"/>
            <a:ext cx="2208245" cy="584773"/>
          </a:xfrm>
          <a:prstGeom prst="rect">
            <a:avLst/>
          </a:prstGeom>
          <a:noFill/>
        </p:spPr>
        <p:txBody>
          <a:bodyPr wrap="square" lIns="91422" tIns="45718" rIns="91422" bIns="45718" rtlCol="0">
            <a:spAutoFit/>
          </a:bodyPr>
          <a:lstStyle/>
          <a:p>
            <a:r>
              <a:rPr lang="zh-CN" altLang="en-US" sz="3200" dirty="0" smtClean="0">
                <a:latin typeface="黑体" panose="02010609060101010101" pitchFamily="49" charset="-122"/>
                <a:ea typeface="黑体" panose="02010609060101010101" pitchFamily="49" charset="-122"/>
              </a:rPr>
              <a:t>相关史事</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247504" cy="473103"/>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知识链接">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8"/>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2" tIns="45718" rIns="91422" bIns="4571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829184" y="129144"/>
            <a:ext cx="2208245" cy="584773"/>
          </a:xfrm>
          <a:prstGeom prst="rect">
            <a:avLst/>
          </a:prstGeom>
          <a:noFill/>
        </p:spPr>
        <p:txBody>
          <a:bodyPr wrap="square" lIns="91422" tIns="45718" rIns="91422" bIns="45718" rtlCol="0">
            <a:spAutoFit/>
          </a:bodyPr>
          <a:lstStyle/>
          <a:p>
            <a:r>
              <a:rPr lang="zh-CN" altLang="en-US" sz="3200" dirty="0" smtClean="0">
                <a:latin typeface="黑体" panose="02010609060101010101" pitchFamily="49" charset="-122"/>
                <a:ea typeface="黑体" panose="02010609060101010101" pitchFamily="49" charset="-122"/>
              </a:rPr>
              <a:t>知识链接</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247504" cy="473103"/>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知识探究">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8"/>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2" tIns="45718" rIns="91422" bIns="4571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829184" y="129144"/>
            <a:ext cx="2208245" cy="584773"/>
          </a:xfrm>
          <a:prstGeom prst="rect">
            <a:avLst/>
          </a:prstGeom>
          <a:noFill/>
        </p:spPr>
        <p:txBody>
          <a:bodyPr wrap="square" lIns="91422" tIns="45718" rIns="91422" bIns="45718" rtlCol="0">
            <a:spAutoFit/>
          </a:bodyPr>
          <a:lstStyle/>
          <a:p>
            <a:r>
              <a:rPr lang="zh-CN" altLang="en-US" sz="3200" dirty="0" smtClean="0">
                <a:latin typeface="黑体" panose="02010609060101010101" pitchFamily="49" charset="-122"/>
                <a:ea typeface="黑体" panose="02010609060101010101" pitchFamily="49" charset="-122"/>
              </a:rPr>
              <a:t>知识探究</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247504" cy="473103"/>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当堂训练">
    <p:bg>
      <p:bgPr>
        <a:solidFill>
          <a:schemeClr val="bg2"/>
        </a:solidFill>
        <a:effectLst/>
      </p:bgPr>
    </p:bg>
    <p:spTree>
      <p:nvGrpSpPr>
        <p:cNvPr id="1" name=""/>
        <p:cNvGrpSpPr/>
        <p:nvPr/>
      </p:nvGrpSpPr>
      <p:grpSpPr>
        <a:xfrm>
          <a:off x="0" y="0"/>
          <a:ext cx="0" cy="0"/>
          <a:chOff x="0" y="0"/>
          <a:chExt cx="0" cy="0"/>
        </a:xfrm>
      </p:grpSpPr>
      <p:sp>
        <p:nvSpPr>
          <p:cNvPr id="4" name="文本框 5"/>
          <p:cNvSpPr txBox="1"/>
          <p:nvPr userDrawn="1"/>
        </p:nvSpPr>
        <p:spPr>
          <a:xfrm>
            <a:off x="829184" y="129144"/>
            <a:ext cx="2208245" cy="584773"/>
          </a:xfrm>
          <a:prstGeom prst="rect">
            <a:avLst/>
          </a:prstGeom>
          <a:noFill/>
        </p:spPr>
        <p:txBody>
          <a:bodyPr wrap="square" lIns="91422" tIns="45718" rIns="91422" bIns="45718" rtlCol="0">
            <a:spAutoFit/>
          </a:bodyPr>
          <a:lstStyle/>
          <a:p>
            <a:r>
              <a:rPr lang="zh-CN" altLang="en-US" sz="3200" dirty="0" smtClean="0">
                <a:latin typeface="黑体" panose="02010609060101010101" pitchFamily="49" charset="-122"/>
                <a:ea typeface="黑体" panose="02010609060101010101" pitchFamily="49" charset="-122"/>
              </a:rPr>
              <a:t>当堂训练</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247504" cy="473103"/>
            <a:chOff x="392112" y="375411"/>
            <a:chExt cx="2247503" cy="473102"/>
          </a:xfrm>
        </p:grpSpPr>
        <p:sp>
          <p:nvSpPr>
            <p:cNvPr id="6" name="菱形 5"/>
            <p:cNvSpPr/>
            <p:nvPr>
              <p:custDataLst>
                <p:tags r:id="rId2"/>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3"/>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cxnSp>
        <p:nvCxnSpPr>
          <p:cNvPr id="9" name="直接连接符 8"/>
          <p:cNvCxnSpPr/>
          <p:nvPr userDrawn="1">
            <p:custDataLst>
              <p:tags r:id="rId4"/>
            </p:custDataLst>
          </p:nvPr>
        </p:nvCxnSpPr>
        <p:spPr>
          <a:xfrm>
            <a:off x="0" y="932723"/>
            <a:ext cx="12192000" cy="0"/>
          </a:xfrm>
          <a:prstGeom prst="line">
            <a:avLst/>
          </a:prstGeom>
          <a:ln w="44450">
            <a:solidFill>
              <a:srgbClr val="E0F1EF"/>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学习任务一">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8"/>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2" tIns="45718" rIns="91422" bIns="4571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829184" y="129144"/>
            <a:ext cx="2578517" cy="584773"/>
          </a:xfrm>
          <a:prstGeom prst="rect">
            <a:avLst/>
          </a:prstGeom>
          <a:noFill/>
        </p:spPr>
        <p:txBody>
          <a:bodyPr wrap="square" lIns="91422" tIns="45718" rIns="91422" bIns="45718" rtlCol="0">
            <a:spAutoFit/>
          </a:bodyPr>
          <a:lstStyle/>
          <a:p>
            <a:r>
              <a:rPr lang="zh-CN" altLang="en-US" sz="3200" dirty="0" smtClean="0">
                <a:latin typeface="黑体" panose="02010609060101010101" pitchFamily="49" charset="-122"/>
                <a:ea typeface="黑体" panose="02010609060101010101" pitchFamily="49" charset="-122"/>
              </a:rPr>
              <a:t>学习任务一</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727557" cy="473103"/>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学习任务二">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381000" y="939808"/>
            <a:ext cx="11469688" cy="550703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91422" tIns="45718" rIns="91422" bIns="45718" rtlCol="0" anchor="ctr"/>
          <a:lstStyle/>
          <a:p>
            <a:pPr algn="ctr" fontAlgn="base"/>
            <a:endParaRPr lang="zh-CN" altLang="en-US" sz="100" strike="noStrike" noProof="1">
              <a:ea typeface="黑体" panose="02010609060101010101" pitchFamily="49" charset="-122"/>
            </a:endParaRPr>
          </a:p>
        </p:txBody>
      </p:sp>
      <p:sp>
        <p:nvSpPr>
          <p:cNvPr id="4" name="文本框 5"/>
          <p:cNvSpPr txBox="1"/>
          <p:nvPr userDrawn="1"/>
        </p:nvSpPr>
        <p:spPr>
          <a:xfrm>
            <a:off x="829184" y="129144"/>
            <a:ext cx="2578517" cy="584773"/>
          </a:xfrm>
          <a:prstGeom prst="rect">
            <a:avLst/>
          </a:prstGeom>
          <a:noFill/>
        </p:spPr>
        <p:txBody>
          <a:bodyPr wrap="square" lIns="91422" tIns="45718" rIns="91422" bIns="45718" rtlCol="0">
            <a:spAutoFit/>
          </a:bodyPr>
          <a:lstStyle/>
          <a:p>
            <a:r>
              <a:rPr lang="zh-CN" altLang="en-US" sz="3200" dirty="0" smtClean="0">
                <a:latin typeface="黑体" panose="02010609060101010101" pitchFamily="49" charset="-122"/>
                <a:ea typeface="黑体" panose="02010609060101010101" pitchFamily="49" charset="-122"/>
              </a:rPr>
              <a:t>学习任务二</a:t>
            </a:r>
            <a:endParaRPr lang="zh-CN" altLang="en-US" sz="32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392112" y="260648"/>
            <a:ext cx="2727557" cy="473103"/>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a typeface="黑体" panose="02010609060101010101" pitchFamily="49" charset="-122"/>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7" Type="http://schemas.openxmlformats.org/officeDocument/2006/relationships/theme" Target="../theme/theme1.xml"/><Relationship Id="rId16" Type="http://schemas.openxmlformats.org/officeDocument/2006/relationships/image" Target="../media/image1.png"/><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6" Type="http://schemas.openxmlformats.org/officeDocument/2006/relationships/theme" Target="../theme/theme2.xml"/><Relationship Id="rId5" Type="http://schemas.openxmlformats.org/officeDocument/2006/relationships/image" Target="../media/image3.png"/><Relationship Id="rId4" Type="http://schemas.openxmlformats.org/officeDocument/2006/relationships/tags" Target="../tags/tag36.xml"/><Relationship Id="rId3" Type="http://schemas.openxmlformats.org/officeDocument/2006/relationships/image" Target="../media/image2.png"/><Relationship Id="rId2" Type="http://schemas.openxmlformats.org/officeDocument/2006/relationships/tags" Target="../tags/tag35.xml"/><Relationship Id="rId1"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2" name="Picture 2" descr="C:\Users\Administrator\Desktop\初中七彩课堂图标.png"/>
          <p:cNvPicPr>
            <a:picLocks noChangeAspect="1" noChangeArrowheads="1"/>
          </p:cNvPicPr>
          <p:nvPr userDrawn="1"/>
        </p:nvPicPr>
        <p:blipFill>
          <a:blip r:embed="rId16" cstate="print">
            <a:extLst>
              <a:ext uri="{28A0092B-C50C-407E-A947-70E740481C1C}">
                <a14:useLocalDpi xmlns:a14="http://schemas.microsoft.com/office/drawing/2010/main" val="0"/>
              </a:ext>
            </a:extLst>
          </a:blip>
          <a:srcRect/>
          <a:stretch>
            <a:fillRect/>
          </a:stretch>
        </p:blipFill>
        <p:spPr bwMode="auto">
          <a:xfrm>
            <a:off x="9624060" y="116840"/>
            <a:ext cx="1799590" cy="727075"/>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hf sldNum="0" hdr="0" ftr="0" dt="0"/>
  <p:txStyles>
    <p:titleStyle>
      <a:lvl1pPr algn="l" defTabSz="685800" rtl="0" eaLnBrk="1" fontAlgn="auto" latinLnBrk="0" hangingPunct="1">
        <a:lnSpc>
          <a:spcPct val="100000"/>
        </a:lnSpc>
        <a:spcBef>
          <a:spcPct val="0"/>
        </a:spcBef>
        <a:buNone/>
        <a:defRPr sz="2700" b="1" u="none" strike="noStrike" kern="1200" cap="none" spc="300" normalizeH="0" baseline="0">
          <a:solidFill>
            <a:schemeClr val="tx1">
              <a:lumMod val="85000"/>
              <a:lumOff val="15000"/>
            </a:schemeClr>
          </a:solidFill>
          <a:uFillTx/>
          <a:latin typeface="+mj-lt"/>
          <a:ea typeface="+mj-ea"/>
          <a:cs typeface="+mj-cs"/>
        </a:defRPr>
      </a:lvl1pPr>
    </p:titleStyle>
    <p:bodyStyle>
      <a:lvl1pPr marL="172085" indent="-172085" algn="l" defTabSz="685800" rtl="0" eaLnBrk="1" fontAlgn="auto" latinLnBrk="0" hangingPunct="1">
        <a:lnSpc>
          <a:spcPct val="130000"/>
        </a:lnSpc>
        <a:spcBef>
          <a:spcPts val="0"/>
        </a:spcBef>
        <a:spcAft>
          <a:spcPts val="1000"/>
        </a:spcAft>
        <a:buFont typeface="Arial" panose="020B0604020202020204" pitchFamily="34" charset="0"/>
        <a:buChar char="●"/>
        <a:defRPr sz="1300" u="none" strike="noStrike" kern="1200" cap="none" spc="151" normalizeH="0" baseline="0">
          <a:solidFill>
            <a:schemeClr val="tx1">
              <a:lumMod val="65000"/>
              <a:lumOff val="35000"/>
            </a:schemeClr>
          </a:solidFill>
          <a:uFillTx/>
          <a:latin typeface="+mn-lt"/>
          <a:ea typeface="+mn-ea"/>
          <a:cs typeface="+mn-cs"/>
        </a:defRPr>
      </a:lvl1pPr>
      <a:lvl2pPr marL="514985" indent="-172085" algn="l" defTabSz="685800" rtl="0" eaLnBrk="1" fontAlgn="auto" latinLnBrk="0" hangingPunct="1">
        <a:lnSpc>
          <a:spcPct val="120000"/>
        </a:lnSpc>
        <a:spcBef>
          <a:spcPts val="0"/>
        </a:spcBef>
        <a:spcAft>
          <a:spcPts val="600"/>
        </a:spcAft>
        <a:buFont typeface="Arial" panose="020B0604020202020204" pitchFamily="34" charset="0"/>
        <a:buChar char="●"/>
        <a:tabLst>
          <a:tab pos="1207770" algn="l"/>
          <a:tab pos="1207770" algn="l"/>
          <a:tab pos="1207770" algn="l"/>
          <a:tab pos="1207770" algn="l"/>
        </a:tabLst>
        <a:defRPr sz="1200" u="none" strike="noStrike" kern="1200" cap="none" spc="151" normalizeH="0" baseline="0">
          <a:solidFill>
            <a:schemeClr val="tx1">
              <a:lumMod val="65000"/>
              <a:lumOff val="35000"/>
            </a:schemeClr>
          </a:solidFill>
          <a:uFillTx/>
          <a:latin typeface="+mn-lt"/>
          <a:ea typeface="+mn-ea"/>
          <a:cs typeface="+mn-cs"/>
        </a:defRPr>
      </a:lvl2pPr>
      <a:lvl3pPr marL="857885" indent="-172085" algn="l" defTabSz="685800" rtl="0" eaLnBrk="1" fontAlgn="auto" latinLnBrk="0" hangingPunct="1">
        <a:lnSpc>
          <a:spcPct val="120000"/>
        </a:lnSpc>
        <a:spcBef>
          <a:spcPts val="0"/>
        </a:spcBef>
        <a:spcAft>
          <a:spcPts val="600"/>
        </a:spcAft>
        <a:buFont typeface="Arial" panose="020B0604020202020204" pitchFamily="34" charset="0"/>
        <a:buChar char="●"/>
        <a:defRPr sz="1200" u="none" strike="noStrike" kern="1200" cap="none" spc="151" normalizeH="0" baseline="0">
          <a:solidFill>
            <a:schemeClr val="tx1">
              <a:lumMod val="65000"/>
              <a:lumOff val="35000"/>
            </a:schemeClr>
          </a:solidFill>
          <a:uFillTx/>
          <a:latin typeface="+mn-lt"/>
          <a:ea typeface="+mn-ea"/>
          <a:cs typeface="+mn-cs"/>
        </a:defRPr>
      </a:lvl3pPr>
      <a:lvl4pPr marL="1200785" indent="-172085" algn="l" defTabSz="685800" rtl="0" eaLnBrk="1" fontAlgn="auto" latinLnBrk="0" hangingPunct="1">
        <a:lnSpc>
          <a:spcPct val="120000"/>
        </a:lnSpc>
        <a:spcBef>
          <a:spcPts val="0"/>
        </a:spcBef>
        <a:spcAft>
          <a:spcPts val="300"/>
        </a:spcAft>
        <a:buFont typeface="Wingdings" panose="05000000000000000000" charset="0"/>
        <a:buChar char=""/>
        <a:defRPr sz="1100" u="none" strike="noStrike" kern="1200" cap="none" spc="151" normalizeH="0" baseline="0">
          <a:solidFill>
            <a:schemeClr val="tx1">
              <a:lumMod val="65000"/>
              <a:lumOff val="35000"/>
            </a:schemeClr>
          </a:solidFill>
          <a:uFillTx/>
          <a:latin typeface="+mn-lt"/>
          <a:ea typeface="+mn-ea"/>
          <a:cs typeface="+mn-cs"/>
        </a:defRPr>
      </a:lvl4pPr>
      <a:lvl5pPr marL="1543685" indent="-172085" algn="l" defTabSz="685800" rtl="0" eaLnBrk="1" fontAlgn="auto" latinLnBrk="0" hangingPunct="1">
        <a:lnSpc>
          <a:spcPct val="120000"/>
        </a:lnSpc>
        <a:spcBef>
          <a:spcPts val="0"/>
        </a:spcBef>
        <a:spcAft>
          <a:spcPts val="300"/>
        </a:spcAft>
        <a:buFont typeface="Arial" panose="020B0604020202020204" pitchFamily="34" charset="0"/>
        <a:buChar char="•"/>
        <a:defRPr sz="1100" u="none" strike="noStrike" kern="1200" cap="none" spc="151" normalizeH="0" baseline="0">
          <a:solidFill>
            <a:schemeClr val="tx1">
              <a:lumMod val="65000"/>
              <a:lumOff val="35000"/>
            </a:schemeClr>
          </a:solidFill>
          <a:uFillTx/>
          <a:latin typeface="+mn-lt"/>
          <a:ea typeface="+mn-ea"/>
          <a:cs typeface="+mn-cs"/>
        </a:defRPr>
      </a:lvl5pPr>
      <a:lvl6pPr marL="1887220" indent="-172085" algn="l" defTabSz="685800" rtl="0" eaLnBrk="1" latinLnBrk="0" hangingPunct="1">
        <a:lnSpc>
          <a:spcPct val="90000"/>
        </a:lnSpc>
        <a:spcBef>
          <a:spcPct val="75000"/>
        </a:spcBef>
        <a:buFont typeface="Arial" panose="020B0604020202020204" pitchFamily="34" charset="0"/>
        <a:buChar char="•"/>
        <a:defRPr sz="1300" kern="1200">
          <a:solidFill>
            <a:schemeClr val="tx1"/>
          </a:solidFill>
          <a:latin typeface="+mn-lt"/>
          <a:ea typeface="+mn-ea"/>
          <a:cs typeface="+mn-cs"/>
        </a:defRPr>
      </a:lvl6pPr>
      <a:lvl7pPr marL="2230120" indent="-172085" algn="l" defTabSz="685800" rtl="0" eaLnBrk="1" latinLnBrk="0" hangingPunct="1">
        <a:lnSpc>
          <a:spcPct val="90000"/>
        </a:lnSpc>
        <a:spcBef>
          <a:spcPct val="75000"/>
        </a:spcBef>
        <a:buFont typeface="Arial" panose="020B0604020202020204" pitchFamily="34" charset="0"/>
        <a:buChar char="•"/>
        <a:defRPr sz="1300" kern="1200">
          <a:solidFill>
            <a:schemeClr val="tx1"/>
          </a:solidFill>
          <a:latin typeface="+mn-lt"/>
          <a:ea typeface="+mn-ea"/>
          <a:cs typeface="+mn-cs"/>
        </a:defRPr>
      </a:lvl7pPr>
      <a:lvl8pPr marL="2573020" indent="-172085" algn="l" defTabSz="685800" rtl="0" eaLnBrk="1" latinLnBrk="0" hangingPunct="1">
        <a:lnSpc>
          <a:spcPct val="90000"/>
        </a:lnSpc>
        <a:spcBef>
          <a:spcPct val="75000"/>
        </a:spcBef>
        <a:buFont typeface="Arial" panose="020B0604020202020204" pitchFamily="34" charset="0"/>
        <a:buChar char="•"/>
        <a:defRPr sz="1300" kern="1200">
          <a:solidFill>
            <a:schemeClr val="tx1"/>
          </a:solidFill>
          <a:latin typeface="+mn-lt"/>
          <a:ea typeface="+mn-ea"/>
          <a:cs typeface="+mn-cs"/>
        </a:defRPr>
      </a:lvl8pPr>
      <a:lvl9pPr marL="2915920" indent="-172085" algn="l" defTabSz="685800" rtl="0" eaLnBrk="1" latinLnBrk="0" hangingPunct="1">
        <a:lnSpc>
          <a:spcPct val="90000"/>
        </a:lnSpc>
        <a:spcBef>
          <a:spcPct val="75000"/>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85800" rtl="0" eaLnBrk="1" latinLnBrk="0" hangingPunct="1">
        <a:defRPr sz="1300" kern="1200">
          <a:solidFill>
            <a:schemeClr val="tx1"/>
          </a:solidFill>
          <a:latin typeface="+mn-lt"/>
          <a:ea typeface="+mn-ea"/>
          <a:cs typeface="+mn-cs"/>
        </a:defRPr>
      </a:lvl1pPr>
      <a:lvl2pPr marL="342900" algn="l" defTabSz="685800" rtl="0" eaLnBrk="1" latinLnBrk="0" hangingPunct="1">
        <a:defRPr sz="1300" kern="1200">
          <a:solidFill>
            <a:schemeClr val="tx1"/>
          </a:solidFill>
          <a:latin typeface="+mn-lt"/>
          <a:ea typeface="+mn-ea"/>
          <a:cs typeface="+mn-cs"/>
        </a:defRPr>
      </a:lvl2pPr>
      <a:lvl3pPr marL="685800" algn="l" defTabSz="685800" rtl="0" eaLnBrk="1" latinLnBrk="0" hangingPunct="1">
        <a:defRPr sz="1300" kern="1200">
          <a:solidFill>
            <a:schemeClr val="tx1"/>
          </a:solidFill>
          <a:latin typeface="+mn-lt"/>
          <a:ea typeface="+mn-ea"/>
          <a:cs typeface="+mn-cs"/>
        </a:defRPr>
      </a:lvl3pPr>
      <a:lvl4pPr marL="1028700" algn="l" defTabSz="685800" rtl="0" eaLnBrk="1" latinLnBrk="0" hangingPunct="1">
        <a:defRPr sz="1300" kern="1200">
          <a:solidFill>
            <a:schemeClr val="tx1"/>
          </a:solidFill>
          <a:latin typeface="+mn-lt"/>
          <a:ea typeface="+mn-ea"/>
          <a:cs typeface="+mn-cs"/>
        </a:defRPr>
      </a:lvl4pPr>
      <a:lvl5pPr marL="1371600" algn="l" defTabSz="685800" rtl="0" eaLnBrk="1" latinLnBrk="0" hangingPunct="1">
        <a:defRPr sz="1300" kern="1200">
          <a:solidFill>
            <a:schemeClr val="tx1"/>
          </a:solidFill>
          <a:latin typeface="+mn-lt"/>
          <a:ea typeface="+mn-ea"/>
          <a:cs typeface="+mn-cs"/>
        </a:defRPr>
      </a:lvl5pPr>
      <a:lvl6pPr marL="1714500" algn="l" defTabSz="685800" rtl="0" eaLnBrk="1" latinLnBrk="0" hangingPunct="1">
        <a:defRPr sz="1300" kern="1200">
          <a:solidFill>
            <a:schemeClr val="tx1"/>
          </a:solidFill>
          <a:latin typeface="+mn-lt"/>
          <a:ea typeface="+mn-ea"/>
          <a:cs typeface="+mn-cs"/>
        </a:defRPr>
      </a:lvl6pPr>
      <a:lvl7pPr marL="2058035" algn="l" defTabSz="685800" rtl="0" eaLnBrk="1" latinLnBrk="0" hangingPunct="1">
        <a:defRPr sz="1300" kern="1200">
          <a:solidFill>
            <a:schemeClr val="tx1"/>
          </a:solidFill>
          <a:latin typeface="+mn-lt"/>
          <a:ea typeface="+mn-ea"/>
          <a:cs typeface="+mn-cs"/>
        </a:defRPr>
      </a:lvl7pPr>
      <a:lvl8pPr marL="2400935" algn="l" defTabSz="685800" rtl="0" eaLnBrk="1" latinLnBrk="0" hangingPunct="1">
        <a:defRPr sz="1300" kern="1200">
          <a:solidFill>
            <a:schemeClr val="tx1"/>
          </a:solidFill>
          <a:latin typeface="+mn-lt"/>
          <a:ea typeface="+mn-ea"/>
          <a:cs typeface="+mn-cs"/>
        </a:defRPr>
      </a:lvl8pPr>
      <a:lvl9pPr marL="2743835" algn="l" defTabSz="685800" rtl="0" eaLnBrk="1" latinLnBrk="0" hangingPunct="1">
        <a:defRPr sz="1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4098" name="图片 6"/>
          <p:cNvPicPr>
            <a:picLocks noChangeAspect="1"/>
          </p:cNvPicPr>
          <p:nvPr>
            <p:custDataLst>
              <p:tags r:id="rId2"/>
            </p:custDataLst>
          </p:nvPr>
        </p:nvPicPr>
        <p:blipFill>
          <a:blip r:embed="rId3"/>
          <a:srcRect t="17557" b="14742"/>
          <a:stretch>
            <a:fillRect/>
          </a:stretch>
        </p:blipFill>
        <p:spPr>
          <a:xfrm>
            <a:off x="633413" y="318308"/>
            <a:ext cx="10802939" cy="6334125"/>
          </a:xfrm>
          <a:prstGeom prst="rect">
            <a:avLst/>
          </a:prstGeom>
          <a:noFill/>
          <a:ln w="9525">
            <a:noFill/>
          </a:ln>
        </p:spPr>
      </p:pic>
      <p:pic>
        <p:nvPicPr>
          <p:cNvPr id="4099" name="图片 2"/>
          <p:cNvPicPr>
            <a:picLocks noChangeAspect="1"/>
          </p:cNvPicPr>
          <p:nvPr>
            <p:custDataLst>
              <p:tags r:id="rId4"/>
            </p:custDataLst>
          </p:nvPr>
        </p:nvPicPr>
        <p:blipFill>
          <a:blip r:embed="rId5">
            <a:lum contrast="-12001"/>
          </a:blip>
          <a:srcRect t="40147" b="36667"/>
          <a:stretch>
            <a:fillRect/>
          </a:stretch>
        </p:blipFill>
        <p:spPr>
          <a:xfrm>
            <a:off x="3119445" y="1334820"/>
            <a:ext cx="5830887" cy="998539"/>
          </a:xfrm>
          <a:prstGeom prst="rect">
            <a:avLst/>
          </a:prstGeom>
          <a:noFill/>
          <a:ln w="9525">
            <a:noFill/>
          </a:ln>
        </p:spPr>
      </p:pic>
      <p:sp>
        <p:nvSpPr>
          <p:cNvPr id="2" name="TextBox 1"/>
          <p:cNvSpPr txBox="1"/>
          <p:nvPr/>
        </p:nvSpPr>
        <p:spPr>
          <a:xfrm>
            <a:off x="4450705" y="1412777"/>
            <a:ext cx="3168352" cy="697627"/>
          </a:xfrm>
          <a:prstGeom prst="rect">
            <a:avLst/>
          </a:prstGeom>
          <a:noFill/>
        </p:spPr>
        <p:txBody>
          <a:bodyPr wrap="square" lIns="121906" tIns="60953" rIns="121906" bIns="60953" rtlCol="0">
            <a:spAutoFit/>
          </a:bodyPr>
          <a:lstStyle/>
          <a:p>
            <a:pPr algn="ctr"/>
            <a:r>
              <a:rPr lang="zh-CN" altLang="en-US" sz="3700" b="1" dirty="0" smtClean="0">
                <a:latin typeface="黑体" panose="02010609060101010101" pitchFamily="49" charset="-122"/>
                <a:ea typeface="黑体" panose="02010609060101010101" pitchFamily="49" charset="-122"/>
              </a:rPr>
              <a:t>课后作业</a:t>
            </a:r>
            <a:endParaRPr lang="zh-CN" altLang="en-US" sz="3700" b="1" dirty="0">
              <a:latin typeface="黑体" panose="02010609060101010101" pitchFamily="49" charset="-122"/>
              <a:ea typeface="黑体" panose="02010609060101010101" pitchFamily="49" charset="-122"/>
            </a:endParaRPr>
          </a:p>
        </p:txBody>
      </p:sp>
    </p:spTree>
  </p:cSld>
  <p:clrMap bg1="lt1" tx1="dk1" bg2="lt2" tx2="dk2" accent1="accent1" accent2="accent2" accent3="accent3" accent4="accent4" accent5="accent5" accent6="accent6" hlink="hlink" folHlink="folHlink"/>
  <p:sldLayoutIdLst>
    <p:sldLayoutId id="2147483665" r:id="rId1"/>
  </p:sldLayoutIdLst>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hf sldNum="0" hdr="0" ftr="0" dt="0"/>
  <p:txStyles>
    <p:titleStyle>
      <a:lvl1pPr algn="l" defTabSz="685800" rtl="0" eaLnBrk="1" fontAlgn="auto" latinLnBrk="0" hangingPunct="1">
        <a:lnSpc>
          <a:spcPct val="100000"/>
        </a:lnSpc>
        <a:spcBef>
          <a:spcPct val="0"/>
        </a:spcBef>
        <a:buNone/>
        <a:defRPr sz="2700" b="1" u="none" strike="noStrike" kern="1200" cap="none" spc="300" normalizeH="0" baseline="0">
          <a:solidFill>
            <a:schemeClr val="tx1">
              <a:lumMod val="85000"/>
              <a:lumOff val="15000"/>
            </a:schemeClr>
          </a:solidFill>
          <a:uFillTx/>
          <a:latin typeface="+mj-lt"/>
          <a:ea typeface="+mj-ea"/>
          <a:cs typeface="+mj-cs"/>
        </a:defRPr>
      </a:lvl1pPr>
    </p:titleStyle>
    <p:bodyStyle>
      <a:lvl1pPr marL="172085" indent="-172085" algn="l" defTabSz="685800" rtl="0" eaLnBrk="1" fontAlgn="auto" latinLnBrk="0" hangingPunct="1">
        <a:lnSpc>
          <a:spcPct val="130000"/>
        </a:lnSpc>
        <a:spcBef>
          <a:spcPts val="0"/>
        </a:spcBef>
        <a:spcAft>
          <a:spcPts val="1000"/>
        </a:spcAft>
        <a:buFont typeface="Arial" panose="020B0604020202020204" pitchFamily="34" charset="0"/>
        <a:buChar char="●"/>
        <a:defRPr sz="1300" u="none" strike="noStrike" kern="1200" cap="none" spc="151" normalizeH="0" baseline="0">
          <a:solidFill>
            <a:schemeClr val="tx1">
              <a:lumMod val="65000"/>
              <a:lumOff val="35000"/>
            </a:schemeClr>
          </a:solidFill>
          <a:uFillTx/>
          <a:latin typeface="+mn-lt"/>
          <a:ea typeface="+mn-ea"/>
          <a:cs typeface="+mn-cs"/>
        </a:defRPr>
      </a:lvl1pPr>
      <a:lvl2pPr marL="514985" indent="-172085" algn="l" defTabSz="685800" rtl="0" eaLnBrk="1" fontAlgn="auto" latinLnBrk="0" hangingPunct="1">
        <a:lnSpc>
          <a:spcPct val="120000"/>
        </a:lnSpc>
        <a:spcBef>
          <a:spcPts val="0"/>
        </a:spcBef>
        <a:spcAft>
          <a:spcPts val="600"/>
        </a:spcAft>
        <a:buFont typeface="Arial" panose="020B0604020202020204" pitchFamily="34" charset="0"/>
        <a:buChar char="●"/>
        <a:tabLst>
          <a:tab pos="1207770" algn="l"/>
          <a:tab pos="1207770" algn="l"/>
          <a:tab pos="1207770" algn="l"/>
          <a:tab pos="1207770" algn="l"/>
        </a:tabLst>
        <a:defRPr sz="1200" u="none" strike="noStrike" kern="1200" cap="none" spc="151" normalizeH="0" baseline="0">
          <a:solidFill>
            <a:schemeClr val="tx1">
              <a:lumMod val="65000"/>
              <a:lumOff val="35000"/>
            </a:schemeClr>
          </a:solidFill>
          <a:uFillTx/>
          <a:latin typeface="+mn-lt"/>
          <a:ea typeface="+mn-ea"/>
          <a:cs typeface="+mn-cs"/>
        </a:defRPr>
      </a:lvl2pPr>
      <a:lvl3pPr marL="857885" indent="-172085" algn="l" defTabSz="685800" rtl="0" eaLnBrk="1" fontAlgn="auto" latinLnBrk="0" hangingPunct="1">
        <a:lnSpc>
          <a:spcPct val="120000"/>
        </a:lnSpc>
        <a:spcBef>
          <a:spcPts val="0"/>
        </a:spcBef>
        <a:spcAft>
          <a:spcPts val="600"/>
        </a:spcAft>
        <a:buFont typeface="Arial" panose="020B0604020202020204" pitchFamily="34" charset="0"/>
        <a:buChar char="●"/>
        <a:defRPr sz="1200" u="none" strike="noStrike" kern="1200" cap="none" spc="151" normalizeH="0" baseline="0">
          <a:solidFill>
            <a:schemeClr val="tx1">
              <a:lumMod val="65000"/>
              <a:lumOff val="35000"/>
            </a:schemeClr>
          </a:solidFill>
          <a:uFillTx/>
          <a:latin typeface="+mn-lt"/>
          <a:ea typeface="+mn-ea"/>
          <a:cs typeface="+mn-cs"/>
        </a:defRPr>
      </a:lvl3pPr>
      <a:lvl4pPr marL="1200785" indent="-172085" algn="l" defTabSz="685800" rtl="0" eaLnBrk="1" fontAlgn="auto" latinLnBrk="0" hangingPunct="1">
        <a:lnSpc>
          <a:spcPct val="120000"/>
        </a:lnSpc>
        <a:spcBef>
          <a:spcPts val="0"/>
        </a:spcBef>
        <a:spcAft>
          <a:spcPts val="300"/>
        </a:spcAft>
        <a:buFont typeface="Wingdings" panose="05000000000000000000" charset="0"/>
        <a:buChar char=""/>
        <a:defRPr sz="1100" u="none" strike="noStrike" kern="1200" cap="none" spc="151" normalizeH="0" baseline="0">
          <a:solidFill>
            <a:schemeClr val="tx1">
              <a:lumMod val="65000"/>
              <a:lumOff val="35000"/>
            </a:schemeClr>
          </a:solidFill>
          <a:uFillTx/>
          <a:latin typeface="+mn-lt"/>
          <a:ea typeface="+mn-ea"/>
          <a:cs typeface="+mn-cs"/>
        </a:defRPr>
      </a:lvl4pPr>
      <a:lvl5pPr marL="1543685" indent="-172085" algn="l" defTabSz="685800" rtl="0" eaLnBrk="1" fontAlgn="auto" latinLnBrk="0" hangingPunct="1">
        <a:lnSpc>
          <a:spcPct val="120000"/>
        </a:lnSpc>
        <a:spcBef>
          <a:spcPts val="0"/>
        </a:spcBef>
        <a:spcAft>
          <a:spcPts val="300"/>
        </a:spcAft>
        <a:buFont typeface="Arial" panose="020B0604020202020204" pitchFamily="34" charset="0"/>
        <a:buChar char="•"/>
        <a:defRPr sz="1100" u="none" strike="noStrike" kern="1200" cap="none" spc="151" normalizeH="0" baseline="0">
          <a:solidFill>
            <a:schemeClr val="tx1">
              <a:lumMod val="65000"/>
              <a:lumOff val="35000"/>
            </a:schemeClr>
          </a:solidFill>
          <a:uFillTx/>
          <a:latin typeface="+mn-lt"/>
          <a:ea typeface="+mn-ea"/>
          <a:cs typeface="+mn-cs"/>
        </a:defRPr>
      </a:lvl5pPr>
      <a:lvl6pPr marL="1887220" indent="-172085" algn="l" defTabSz="685800" rtl="0" eaLnBrk="1" latinLnBrk="0" hangingPunct="1">
        <a:lnSpc>
          <a:spcPct val="90000"/>
        </a:lnSpc>
        <a:spcBef>
          <a:spcPct val="75000"/>
        </a:spcBef>
        <a:buFont typeface="Arial" panose="020B0604020202020204" pitchFamily="34" charset="0"/>
        <a:buChar char="•"/>
        <a:defRPr sz="1300" kern="1200">
          <a:solidFill>
            <a:schemeClr val="tx1"/>
          </a:solidFill>
          <a:latin typeface="+mn-lt"/>
          <a:ea typeface="+mn-ea"/>
          <a:cs typeface="+mn-cs"/>
        </a:defRPr>
      </a:lvl6pPr>
      <a:lvl7pPr marL="2229485" indent="-172085" algn="l" defTabSz="685800" rtl="0" eaLnBrk="1" latinLnBrk="0" hangingPunct="1">
        <a:lnSpc>
          <a:spcPct val="90000"/>
        </a:lnSpc>
        <a:spcBef>
          <a:spcPct val="75000"/>
        </a:spcBef>
        <a:buFont typeface="Arial" panose="020B0604020202020204" pitchFamily="34" charset="0"/>
        <a:buChar char="•"/>
        <a:defRPr sz="1300" kern="1200">
          <a:solidFill>
            <a:schemeClr val="tx1"/>
          </a:solidFill>
          <a:latin typeface="+mn-lt"/>
          <a:ea typeface="+mn-ea"/>
          <a:cs typeface="+mn-cs"/>
        </a:defRPr>
      </a:lvl7pPr>
      <a:lvl8pPr marL="2572385" indent="-172085" algn="l" defTabSz="685800" rtl="0" eaLnBrk="1" latinLnBrk="0" hangingPunct="1">
        <a:lnSpc>
          <a:spcPct val="90000"/>
        </a:lnSpc>
        <a:spcBef>
          <a:spcPct val="75000"/>
        </a:spcBef>
        <a:buFont typeface="Arial" panose="020B0604020202020204" pitchFamily="34" charset="0"/>
        <a:buChar char="•"/>
        <a:defRPr sz="1300" kern="1200">
          <a:solidFill>
            <a:schemeClr val="tx1"/>
          </a:solidFill>
          <a:latin typeface="+mn-lt"/>
          <a:ea typeface="+mn-ea"/>
          <a:cs typeface="+mn-cs"/>
        </a:defRPr>
      </a:lvl8pPr>
      <a:lvl9pPr marL="2915285" indent="-172085" algn="l" defTabSz="685800" rtl="0" eaLnBrk="1" latinLnBrk="0" hangingPunct="1">
        <a:lnSpc>
          <a:spcPct val="90000"/>
        </a:lnSpc>
        <a:spcBef>
          <a:spcPct val="75000"/>
        </a:spcBef>
        <a:buFont typeface="Arial" panose="020B0604020202020204" pitchFamily="34" charset="0"/>
        <a:buChar char="•"/>
        <a:defRPr sz="1300" kern="1200">
          <a:solidFill>
            <a:schemeClr val="tx1"/>
          </a:solidFill>
          <a:latin typeface="+mn-lt"/>
          <a:ea typeface="+mn-ea"/>
          <a:cs typeface="+mn-cs"/>
        </a:defRPr>
      </a:lvl9pPr>
    </p:bodyStyle>
    <p:otherStyle>
      <a:defPPr>
        <a:defRPr lang="zh-CN"/>
      </a:defPPr>
      <a:lvl1pPr marL="0" algn="l" defTabSz="685800" rtl="0" eaLnBrk="1" latinLnBrk="0" hangingPunct="1">
        <a:defRPr sz="1300" kern="1200">
          <a:solidFill>
            <a:schemeClr val="tx1"/>
          </a:solidFill>
          <a:latin typeface="+mn-lt"/>
          <a:ea typeface="+mn-ea"/>
          <a:cs typeface="+mn-cs"/>
        </a:defRPr>
      </a:lvl1pPr>
      <a:lvl2pPr marL="342900" algn="l" defTabSz="685800" rtl="0" eaLnBrk="1" latinLnBrk="0" hangingPunct="1">
        <a:defRPr sz="1300" kern="1200">
          <a:solidFill>
            <a:schemeClr val="tx1"/>
          </a:solidFill>
          <a:latin typeface="+mn-lt"/>
          <a:ea typeface="+mn-ea"/>
          <a:cs typeface="+mn-cs"/>
        </a:defRPr>
      </a:lvl2pPr>
      <a:lvl3pPr marL="685800" algn="l" defTabSz="685800" rtl="0" eaLnBrk="1" latinLnBrk="0" hangingPunct="1">
        <a:defRPr sz="1300" kern="1200">
          <a:solidFill>
            <a:schemeClr val="tx1"/>
          </a:solidFill>
          <a:latin typeface="+mn-lt"/>
          <a:ea typeface="+mn-ea"/>
          <a:cs typeface="+mn-cs"/>
        </a:defRPr>
      </a:lvl3pPr>
      <a:lvl4pPr marL="1028700" algn="l" defTabSz="685800" rtl="0" eaLnBrk="1" latinLnBrk="0" hangingPunct="1">
        <a:defRPr sz="1300" kern="1200">
          <a:solidFill>
            <a:schemeClr val="tx1"/>
          </a:solidFill>
          <a:latin typeface="+mn-lt"/>
          <a:ea typeface="+mn-ea"/>
          <a:cs typeface="+mn-cs"/>
        </a:defRPr>
      </a:lvl4pPr>
      <a:lvl5pPr marL="1371600" algn="l" defTabSz="685800" rtl="0" eaLnBrk="1" latinLnBrk="0" hangingPunct="1">
        <a:defRPr sz="1300" kern="1200">
          <a:solidFill>
            <a:schemeClr val="tx1"/>
          </a:solidFill>
          <a:latin typeface="+mn-lt"/>
          <a:ea typeface="+mn-ea"/>
          <a:cs typeface="+mn-cs"/>
        </a:defRPr>
      </a:lvl5pPr>
      <a:lvl6pPr marL="1714500" algn="l" defTabSz="685800" rtl="0" eaLnBrk="1" latinLnBrk="0" hangingPunct="1">
        <a:defRPr sz="1300" kern="1200">
          <a:solidFill>
            <a:schemeClr val="tx1"/>
          </a:solidFill>
          <a:latin typeface="+mn-lt"/>
          <a:ea typeface="+mn-ea"/>
          <a:cs typeface="+mn-cs"/>
        </a:defRPr>
      </a:lvl6pPr>
      <a:lvl7pPr marL="2058035" algn="l" defTabSz="685800" rtl="0" eaLnBrk="1" latinLnBrk="0" hangingPunct="1">
        <a:defRPr sz="1300" kern="1200">
          <a:solidFill>
            <a:schemeClr val="tx1"/>
          </a:solidFill>
          <a:latin typeface="+mn-lt"/>
          <a:ea typeface="+mn-ea"/>
          <a:cs typeface="+mn-cs"/>
        </a:defRPr>
      </a:lvl7pPr>
      <a:lvl8pPr marL="2400300" algn="l" defTabSz="685800" rtl="0" eaLnBrk="1" latinLnBrk="0" hangingPunct="1">
        <a:defRPr sz="1300" kern="1200">
          <a:solidFill>
            <a:schemeClr val="tx1"/>
          </a:solidFill>
          <a:latin typeface="+mn-lt"/>
          <a:ea typeface="+mn-ea"/>
          <a:cs typeface="+mn-cs"/>
        </a:defRPr>
      </a:lvl8pPr>
      <a:lvl9pPr marL="2743200" algn="l" defTabSz="685800" rtl="0" eaLnBrk="1" latinLnBrk="0" hangingPunct="1">
        <a:defRPr sz="13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notesSlide" Target="../notesSlides/notesSlide1.xml"/><Relationship Id="rId7" Type="http://schemas.openxmlformats.org/officeDocument/2006/relationships/slideLayout" Target="../slideLayouts/slideLayout1.xml"/><Relationship Id="rId6" Type="http://schemas.openxmlformats.org/officeDocument/2006/relationships/tags" Target="../tags/tag40.xml"/><Relationship Id="rId5" Type="http://schemas.openxmlformats.org/officeDocument/2006/relationships/image" Target="../media/image5.png"/><Relationship Id="rId4" Type="http://schemas.openxmlformats.org/officeDocument/2006/relationships/tags" Target="../tags/tag39.xml"/><Relationship Id="rId3" Type="http://schemas.openxmlformats.org/officeDocument/2006/relationships/image" Target="../media/image4.png"/><Relationship Id="rId2" Type="http://schemas.openxmlformats.org/officeDocument/2006/relationships/tags" Target="../tags/tag38.xml"/><Relationship Id="rId1" Type="http://schemas.openxmlformats.org/officeDocument/2006/relationships/tags" Target="../tags/tag37.xml"/></Relationships>
</file>

<file path=ppt/slides/_rels/slide10.xml.rels><?xml version="1.0" encoding="UTF-8" standalone="yes"?>
<Relationships xmlns="http://schemas.openxmlformats.org/package/2006/relationships"><Relationship Id="rId6" Type="http://schemas.openxmlformats.org/officeDocument/2006/relationships/slideLayout" Target="../slideLayouts/slideLayout9.xml"/><Relationship Id="rId5" Type="http://schemas.openxmlformats.org/officeDocument/2006/relationships/tags" Target="../tags/tag95.xml"/><Relationship Id="rId4" Type="http://schemas.openxmlformats.org/officeDocument/2006/relationships/tags" Target="../tags/tag94.xml"/><Relationship Id="rId3" Type="http://schemas.openxmlformats.org/officeDocument/2006/relationships/tags" Target="../tags/tag93.xml"/><Relationship Id="rId2" Type="http://schemas.openxmlformats.org/officeDocument/2006/relationships/image" Target="../media/image12.jpeg"/><Relationship Id="rId1" Type="http://schemas.openxmlformats.org/officeDocument/2006/relationships/tags" Target="../tags/tag92.xml"/></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9.xml"/><Relationship Id="rId3" Type="http://schemas.openxmlformats.org/officeDocument/2006/relationships/tags" Target="../tags/tag98.xml"/><Relationship Id="rId2" Type="http://schemas.openxmlformats.org/officeDocument/2006/relationships/tags" Target="../tags/tag97.xml"/><Relationship Id="rId1" Type="http://schemas.openxmlformats.org/officeDocument/2006/relationships/tags" Target="../tags/tag96.xml"/></Relationships>
</file>

<file path=ppt/slides/_rels/slide12.xml.rels><?xml version="1.0" encoding="UTF-8" standalone="yes"?>
<Relationships xmlns="http://schemas.openxmlformats.org/package/2006/relationships"><Relationship Id="rId8" Type="http://schemas.openxmlformats.org/officeDocument/2006/relationships/slideLayout" Target="../slideLayouts/slideLayout9.xml"/><Relationship Id="rId7" Type="http://schemas.openxmlformats.org/officeDocument/2006/relationships/tags" Target="../tags/tag105.xml"/><Relationship Id="rId6" Type="http://schemas.openxmlformats.org/officeDocument/2006/relationships/tags" Target="../tags/tag104.xml"/><Relationship Id="rId5" Type="http://schemas.openxmlformats.org/officeDocument/2006/relationships/tags" Target="../tags/tag103.xml"/><Relationship Id="rId4" Type="http://schemas.openxmlformats.org/officeDocument/2006/relationships/tags" Target="../tags/tag102.xml"/><Relationship Id="rId3" Type="http://schemas.openxmlformats.org/officeDocument/2006/relationships/tags" Target="../tags/tag101.xml"/><Relationship Id="rId2" Type="http://schemas.openxmlformats.org/officeDocument/2006/relationships/tags" Target="../tags/tag100.xml"/><Relationship Id="rId1" Type="http://schemas.openxmlformats.org/officeDocument/2006/relationships/tags" Target="../tags/tag99.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0.xml"/><Relationship Id="rId1" Type="http://schemas.openxmlformats.org/officeDocument/2006/relationships/tags" Target="../tags/tag106.xml"/></Relationships>
</file>

<file path=ppt/slides/_rels/slide14.xml.rels><?xml version="1.0" encoding="UTF-8" standalone="yes"?>
<Relationships xmlns="http://schemas.openxmlformats.org/package/2006/relationships"><Relationship Id="rId6" Type="http://schemas.openxmlformats.org/officeDocument/2006/relationships/slideLayout" Target="../slideLayouts/slideLayout10.xml"/><Relationship Id="rId5" Type="http://schemas.openxmlformats.org/officeDocument/2006/relationships/themeOverride" Target="../theme/themeOverride1.xml"/><Relationship Id="rId4" Type="http://schemas.openxmlformats.org/officeDocument/2006/relationships/tags" Target="../tags/tag110.xml"/><Relationship Id="rId3" Type="http://schemas.openxmlformats.org/officeDocument/2006/relationships/tags" Target="../tags/tag109.xml"/><Relationship Id="rId2" Type="http://schemas.openxmlformats.org/officeDocument/2006/relationships/tags" Target="../tags/tag108.xml"/><Relationship Id="rId1" Type="http://schemas.openxmlformats.org/officeDocument/2006/relationships/tags" Target="../tags/tag107.xml"/></Relationships>
</file>

<file path=ppt/slides/_rels/slide15.xml.rels><?xml version="1.0" encoding="UTF-8" standalone="yes"?>
<Relationships xmlns="http://schemas.openxmlformats.org/package/2006/relationships"><Relationship Id="rId9" Type="http://schemas.openxmlformats.org/officeDocument/2006/relationships/tags" Target="../tags/tag117.xml"/><Relationship Id="rId8" Type="http://schemas.openxmlformats.org/officeDocument/2006/relationships/tags" Target="../tags/tag116.xml"/><Relationship Id="rId7" Type="http://schemas.openxmlformats.org/officeDocument/2006/relationships/tags" Target="../tags/tag115.xml"/><Relationship Id="rId6" Type="http://schemas.openxmlformats.org/officeDocument/2006/relationships/image" Target="../media/image13.emf"/><Relationship Id="rId5" Type="http://schemas.openxmlformats.org/officeDocument/2006/relationships/oleObject" Target="../embeddings/oleObject1.bin"/><Relationship Id="rId4" Type="http://schemas.openxmlformats.org/officeDocument/2006/relationships/tags" Target="../tags/tag114.xml"/><Relationship Id="rId3" Type="http://schemas.openxmlformats.org/officeDocument/2006/relationships/tags" Target="../tags/tag113.xml"/><Relationship Id="rId2" Type="http://schemas.openxmlformats.org/officeDocument/2006/relationships/tags" Target="../tags/tag112.xml"/><Relationship Id="rId18" Type="http://schemas.openxmlformats.org/officeDocument/2006/relationships/vmlDrawing" Target="../drawings/vmlDrawing1.vml"/><Relationship Id="rId17" Type="http://schemas.openxmlformats.org/officeDocument/2006/relationships/slideLayout" Target="../slideLayouts/slideLayout10.xml"/><Relationship Id="rId16" Type="http://schemas.openxmlformats.org/officeDocument/2006/relationships/tags" Target="../tags/tag124.xml"/><Relationship Id="rId15" Type="http://schemas.openxmlformats.org/officeDocument/2006/relationships/tags" Target="../tags/tag123.xml"/><Relationship Id="rId14" Type="http://schemas.openxmlformats.org/officeDocument/2006/relationships/tags" Target="../tags/tag122.xml"/><Relationship Id="rId13" Type="http://schemas.openxmlformats.org/officeDocument/2006/relationships/tags" Target="../tags/tag121.xml"/><Relationship Id="rId12" Type="http://schemas.openxmlformats.org/officeDocument/2006/relationships/tags" Target="../tags/tag120.xml"/><Relationship Id="rId11" Type="http://schemas.openxmlformats.org/officeDocument/2006/relationships/tags" Target="../tags/tag119.xml"/><Relationship Id="rId10" Type="http://schemas.openxmlformats.org/officeDocument/2006/relationships/tags" Target="../tags/tag118.xml"/><Relationship Id="rId1" Type="http://schemas.openxmlformats.org/officeDocument/2006/relationships/tags" Target="../tags/tag111.xml"/></Relationships>
</file>

<file path=ppt/slides/_rels/slide16.xml.rels><?xml version="1.0" encoding="UTF-8" standalone="yes"?>
<Relationships xmlns="http://schemas.openxmlformats.org/package/2006/relationships"><Relationship Id="rId8" Type="http://schemas.openxmlformats.org/officeDocument/2006/relationships/slideLayout" Target="../slideLayouts/slideLayout10.xml"/><Relationship Id="rId7" Type="http://schemas.openxmlformats.org/officeDocument/2006/relationships/image" Target="../media/image15.png"/><Relationship Id="rId6" Type="http://schemas.openxmlformats.org/officeDocument/2006/relationships/image" Target="../media/image14.png"/><Relationship Id="rId5" Type="http://schemas.openxmlformats.org/officeDocument/2006/relationships/tags" Target="../tags/tag129.xml"/><Relationship Id="rId4" Type="http://schemas.openxmlformats.org/officeDocument/2006/relationships/tags" Target="../tags/tag128.xml"/><Relationship Id="rId3" Type="http://schemas.openxmlformats.org/officeDocument/2006/relationships/tags" Target="../tags/tag127.xml"/><Relationship Id="rId2" Type="http://schemas.openxmlformats.org/officeDocument/2006/relationships/tags" Target="../tags/tag126.xml"/><Relationship Id="rId1" Type="http://schemas.openxmlformats.org/officeDocument/2006/relationships/tags" Target="../tags/tag125.xml"/></Relationships>
</file>

<file path=ppt/slides/_rels/slide17.xml.rels><?xml version="1.0" encoding="UTF-8" standalone="yes"?>
<Relationships xmlns="http://schemas.openxmlformats.org/package/2006/relationships"><Relationship Id="rId5" Type="http://schemas.openxmlformats.org/officeDocument/2006/relationships/slideLayout" Target="../slideLayouts/slideLayout10.xml"/><Relationship Id="rId4" Type="http://schemas.openxmlformats.org/officeDocument/2006/relationships/tags" Target="../tags/tag132.xml"/><Relationship Id="rId3" Type="http://schemas.openxmlformats.org/officeDocument/2006/relationships/tags" Target="../tags/tag131.xml"/><Relationship Id="rId2" Type="http://schemas.openxmlformats.org/officeDocument/2006/relationships/image" Target="../media/image16.png"/><Relationship Id="rId1" Type="http://schemas.openxmlformats.org/officeDocument/2006/relationships/tags" Target="../tags/tag130.xml"/></Relationships>
</file>

<file path=ppt/slides/_rels/slide18.xml.rels><?xml version="1.0" encoding="UTF-8" standalone="yes"?>
<Relationships xmlns="http://schemas.openxmlformats.org/package/2006/relationships"><Relationship Id="rId9" Type="http://schemas.openxmlformats.org/officeDocument/2006/relationships/tags" Target="../tags/tag141.xml"/><Relationship Id="rId8" Type="http://schemas.openxmlformats.org/officeDocument/2006/relationships/tags" Target="../tags/tag140.xml"/><Relationship Id="rId7" Type="http://schemas.openxmlformats.org/officeDocument/2006/relationships/tags" Target="../tags/tag139.xml"/><Relationship Id="rId6" Type="http://schemas.openxmlformats.org/officeDocument/2006/relationships/tags" Target="../tags/tag138.xml"/><Relationship Id="rId5" Type="http://schemas.openxmlformats.org/officeDocument/2006/relationships/tags" Target="../tags/tag137.xml"/><Relationship Id="rId4" Type="http://schemas.openxmlformats.org/officeDocument/2006/relationships/tags" Target="../tags/tag136.xml"/><Relationship Id="rId3" Type="http://schemas.openxmlformats.org/officeDocument/2006/relationships/tags" Target="../tags/tag135.xml"/><Relationship Id="rId2" Type="http://schemas.openxmlformats.org/officeDocument/2006/relationships/tags" Target="../tags/tag134.xml"/><Relationship Id="rId11" Type="http://schemas.openxmlformats.org/officeDocument/2006/relationships/slideLayout" Target="../slideLayouts/slideLayout10.xml"/><Relationship Id="rId10" Type="http://schemas.openxmlformats.org/officeDocument/2006/relationships/image" Target="../media/image17.jpeg"/><Relationship Id="rId1" Type="http://schemas.openxmlformats.org/officeDocument/2006/relationships/tags" Target="../tags/tag133.xml"/></Relationships>
</file>

<file path=ppt/slides/_rels/slide19.xml.rels><?xml version="1.0" encoding="UTF-8" standalone="yes"?>
<Relationships xmlns="http://schemas.openxmlformats.org/package/2006/relationships"><Relationship Id="rId8" Type="http://schemas.openxmlformats.org/officeDocument/2006/relationships/slideLayout" Target="../slideLayouts/slideLayout10.xml"/><Relationship Id="rId7" Type="http://schemas.openxmlformats.org/officeDocument/2006/relationships/tags" Target="../tags/tag147.xml"/><Relationship Id="rId6" Type="http://schemas.openxmlformats.org/officeDocument/2006/relationships/tags" Target="../tags/tag146.xml"/><Relationship Id="rId5" Type="http://schemas.openxmlformats.org/officeDocument/2006/relationships/image" Target="../media/image18.png"/><Relationship Id="rId4" Type="http://schemas.openxmlformats.org/officeDocument/2006/relationships/tags" Target="../tags/tag145.xml"/><Relationship Id="rId3" Type="http://schemas.openxmlformats.org/officeDocument/2006/relationships/tags" Target="../tags/tag144.xml"/><Relationship Id="rId2" Type="http://schemas.openxmlformats.org/officeDocument/2006/relationships/tags" Target="../tags/tag143.xml"/><Relationship Id="rId1" Type="http://schemas.openxmlformats.org/officeDocument/2006/relationships/tags" Target="../tags/tag142.xml"/></Relationships>
</file>

<file path=ppt/slides/_rels/slide2.xml.rels><?xml version="1.0" encoding="UTF-8" standalone="yes"?>
<Relationships xmlns="http://schemas.openxmlformats.org/package/2006/relationships"><Relationship Id="rId7" Type="http://schemas.openxmlformats.org/officeDocument/2006/relationships/slideLayout" Target="../slideLayouts/slideLayout15.xml"/><Relationship Id="rId6" Type="http://schemas.openxmlformats.org/officeDocument/2006/relationships/tags" Target="../tags/tag47.xml"/><Relationship Id="rId5" Type="http://schemas.openxmlformats.org/officeDocument/2006/relationships/image" Target="../media/image7.jpeg"/><Relationship Id="rId4" Type="http://schemas.openxmlformats.org/officeDocument/2006/relationships/tags" Target="../tags/tag46.xml"/><Relationship Id="rId3" Type="http://schemas.openxmlformats.org/officeDocument/2006/relationships/image" Target="../media/image6.jpeg"/><Relationship Id="rId2" Type="http://schemas.openxmlformats.org/officeDocument/2006/relationships/tags" Target="../tags/tag45.xml"/><Relationship Id="rId1" Type="http://schemas.openxmlformats.org/officeDocument/2006/relationships/tags" Target="../tags/tag44.xml"/></Relationships>
</file>

<file path=ppt/slides/_rels/slide20.xml.rels><?xml version="1.0" encoding="UTF-8" standalone="yes"?>
<Relationships xmlns="http://schemas.openxmlformats.org/package/2006/relationships"><Relationship Id="rId8" Type="http://schemas.openxmlformats.org/officeDocument/2006/relationships/slideLayout" Target="../slideLayouts/slideLayout10.xml"/><Relationship Id="rId7" Type="http://schemas.openxmlformats.org/officeDocument/2006/relationships/tags" Target="../tags/tag154.xml"/><Relationship Id="rId6" Type="http://schemas.openxmlformats.org/officeDocument/2006/relationships/tags" Target="../tags/tag153.xml"/><Relationship Id="rId5" Type="http://schemas.openxmlformats.org/officeDocument/2006/relationships/tags" Target="../tags/tag152.xml"/><Relationship Id="rId4" Type="http://schemas.openxmlformats.org/officeDocument/2006/relationships/tags" Target="../tags/tag151.xml"/><Relationship Id="rId3" Type="http://schemas.openxmlformats.org/officeDocument/2006/relationships/tags" Target="../tags/tag150.xml"/><Relationship Id="rId2" Type="http://schemas.openxmlformats.org/officeDocument/2006/relationships/tags" Target="../tags/tag149.xml"/><Relationship Id="rId1" Type="http://schemas.openxmlformats.org/officeDocument/2006/relationships/tags" Target="../tags/tag148.xml"/></Relationships>
</file>

<file path=ppt/slides/_rels/slide21.xml.rels><?xml version="1.0" encoding="UTF-8" standalone="yes"?>
<Relationships xmlns="http://schemas.openxmlformats.org/package/2006/relationships"><Relationship Id="rId4" Type="http://schemas.openxmlformats.org/officeDocument/2006/relationships/slideLayout" Target="../slideLayouts/slideLayout10.xml"/><Relationship Id="rId3" Type="http://schemas.openxmlformats.org/officeDocument/2006/relationships/tags" Target="../tags/tag157.xml"/><Relationship Id="rId2" Type="http://schemas.openxmlformats.org/officeDocument/2006/relationships/tags" Target="../tags/tag156.xml"/><Relationship Id="rId1" Type="http://schemas.openxmlformats.org/officeDocument/2006/relationships/tags" Target="../tags/tag155.xml"/></Relationships>
</file>

<file path=ppt/slides/_rels/slide22.xml.rels><?xml version="1.0" encoding="UTF-8" standalone="yes"?>
<Relationships xmlns="http://schemas.openxmlformats.org/package/2006/relationships"><Relationship Id="rId9" Type="http://schemas.openxmlformats.org/officeDocument/2006/relationships/tags" Target="../tags/tag163.xml"/><Relationship Id="rId8" Type="http://schemas.openxmlformats.org/officeDocument/2006/relationships/tags" Target="../tags/tag162.xml"/><Relationship Id="rId7" Type="http://schemas.openxmlformats.org/officeDocument/2006/relationships/image" Target="../media/image21.jpeg"/><Relationship Id="rId6" Type="http://schemas.openxmlformats.org/officeDocument/2006/relationships/tags" Target="../tags/tag161.xml"/><Relationship Id="rId5" Type="http://schemas.openxmlformats.org/officeDocument/2006/relationships/image" Target="../media/image20.jpeg"/><Relationship Id="rId4" Type="http://schemas.openxmlformats.org/officeDocument/2006/relationships/tags" Target="../tags/tag160.xml"/><Relationship Id="rId3" Type="http://schemas.openxmlformats.org/officeDocument/2006/relationships/image" Target="../media/image19.jpeg"/><Relationship Id="rId2" Type="http://schemas.openxmlformats.org/officeDocument/2006/relationships/tags" Target="../tags/tag159.xml"/><Relationship Id="rId18" Type="http://schemas.openxmlformats.org/officeDocument/2006/relationships/slideLayout" Target="../slideLayouts/slideLayout10.xml"/><Relationship Id="rId17" Type="http://schemas.openxmlformats.org/officeDocument/2006/relationships/tags" Target="../tags/tag171.xml"/><Relationship Id="rId16" Type="http://schemas.openxmlformats.org/officeDocument/2006/relationships/tags" Target="../tags/tag170.xml"/><Relationship Id="rId15" Type="http://schemas.openxmlformats.org/officeDocument/2006/relationships/tags" Target="../tags/tag169.xml"/><Relationship Id="rId14" Type="http://schemas.openxmlformats.org/officeDocument/2006/relationships/tags" Target="../tags/tag168.xml"/><Relationship Id="rId13" Type="http://schemas.openxmlformats.org/officeDocument/2006/relationships/tags" Target="../tags/tag167.xml"/><Relationship Id="rId12" Type="http://schemas.openxmlformats.org/officeDocument/2006/relationships/tags" Target="../tags/tag166.xml"/><Relationship Id="rId11" Type="http://schemas.openxmlformats.org/officeDocument/2006/relationships/tags" Target="../tags/tag165.xml"/><Relationship Id="rId10" Type="http://schemas.openxmlformats.org/officeDocument/2006/relationships/tags" Target="../tags/tag164.xml"/><Relationship Id="rId1" Type="http://schemas.openxmlformats.org/officeDocument/2006/relationships/tags" Target="../tags/tag158.xml"/></Relationships>
</file>

<file path=ppt/slides/_rels/slide23.xml.rels><?xml version="1.0" encoding="UTF-8" standalone="yes"?>
<Relationships xmlns="http://schemas.openxmlformats.org/package/2006/relationships"><Relationship Id="rId9" Type="http://schemas.openxmlformats.org/officeDocument/2006/relationships/slideLayout" Target="../slideLayouts/slideLayout10.xml"/><Relationship Id="rId8" Type="http://schemas.openxmlformats.org/officeDocument/2006/relationships/tags" Target="../tags/tag179.xml"/><Relationship Id="rId7" Type="http://schemas.openxmlformats.org/officeDocument/2006/relationships/tags" Target="../tags/tag178.xml"/><Relationship Id="rId6" Type="http://schemas.openxmlformats.org/officeDocument/2006/relationships/tags" Target="../tags/tag177.xml"/><Relationship Id="rId5" Type="http://schemas.openxmlformats.org/officeDocument/2006/relationships/tags" Target="../tags/tag176.xml"/><Relationship Id="rId4" Type="http://schemas.openxmlformats.org/officeDocument/2006/relationships/tags" Target="../tags/tag175.xml"/><Relationship Id="rId3" Type="http://schemas.openxmlformats.org/officeDocument/2006/relationships/tags" Target="../tags/tag174.xml"/><Relationship Id="rId2" Type="http://schemas.openxmlformats.org/officeDocument/2006/relationships/tags" Target="../tags/tag173.xml"/><Relationship Id="rId1" Type="http://schemas.openxmlformats.org/officeDocument/2006/relationships/tags" Target="../tags/tag172.xml"/></Relationships>
</file>

<file path=ppt/slides/_rels/slide24.xml.rels><?xml version="1.0" encoding="UTF-8" standalone="yes"?>
<Relationships xmlns="http://schemas.openxmlformats.org/package/2006/relationships"><Relationship Id="rId7" Type="http://schemas.openxmlformats.org/officeDocument/2006/relationships/notesSlide" Target="../notesSlides/notesSlide2.xml"/><Relationship Id="rId6" Type="http://schemas.openxmlformats.org/officeDocument/2006/relationships/slideLayout" Target="../slideLayouts/slideLayout11.xml"/><Relationship Id="rId5" Type="http://schemas.openxmlformats.org/officeDocument/2006/relationships/tags" Target="../tags/tag184.xml"/><Relationship Id="rId4" Type="http://schemas.openxmlformats.org/officeDocument/2006/relationships/tags" Target="../tags/tag183.xml"/><Relationship Id="rId3" Type="http://schemas.openxmlformats.org/officeDocument/2006/relationships/tags" Target="../tags/tag182.xml"/><Relationship Id="rId2" Type="http://schemas.openxmlformats.org/officeDocument/2006/relationships/tags" Target="../tags/tag181.xml"/><Relationship Id="rId1" Type="http://schemas.openxmlformats.org/officeDocument/2006/relationships/tags" Target="../tags/tag180.xml"/></Relationships>
</file>

<file path=ppt/slides/_rels/slide25.xml.rels><?xml version="1.0" encoding="UTF-8" standalone="yes"?>
<Relationships xmlns="http://schemas.openxmlformats.org/package/2006/relationships"><Relationship Id="rId9" Type="http://schemas.openxmlformats.org/officeDocument/2006/relationships/slideLayout" Target="../slideLayouts/slideLayout11.xml"/><Relationship Id="rId8" Type="http://schemas.openxmlformats.org/officeDocument/2006/relationships/tags" Target="../tags/tag195.xml"/><Relationship Id="rId7" Type="http://schemas.openxmlformats.org/officeDocument/2006/relationships/tags" Target="../tags/tag194.xml"/><Relationship Id="rId6" Type="http://schemas.openxmlformats.org/officeDocument/2006/relationships/tags" Target="../tags/tag193.xml"/><Relationship Id="rId5" Type="http://schemas.openxmlformats.org/officeDocument/2006/relationships/tags" Target="../tags/tag192.xml"/><Relationship Id="rId4" Type="http://schemas.openxmlformats.org/officeDocument/2006/relationships/tags" Target="../tags/tag191.xml"/><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tags" Target="../tags/tag188.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1.xml"/><Relationship Id="rId2" Type="http://schemas.openxmlformats.org/officeDocument/2006/relationships/tags" Target="../tags/tag197.xml"/><Relationship Id="rId1" Type="http://schemas.openxmlformats.org/officeDocument/2006/relationships/tags" Target="../tags/tag196.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3.xml"/><Relationship Id="rId1" Type="http://schemas.openxmlformats.org/officeDocument/2006/relationships/tags" Target="../tags/tag198.xml"/></Relationships>
</file>

<file path=ppt/slides/_rels/slide28.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201.xml"/><Relationship Id="rId2" Type="http://schemas.openxmlformats.org/officeDocument/2006/relationships/tags" Target="../tags/tag200.xml"/><Relationship Id="rId1" Type="http://schemas.openxmlformats.org/officeDocument/2006/relationships/tags" Target="../tags/tag199.xml"/></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tags" Target="../tags/tag204.xml"/><Relationship Id="rId2" Type="http://schemas.openxmlformats.org/officeDocument/2006/relationships/tags" Target="../tags/tag203.xml"/><Relationship Id="rId1" Type="http://schemas.openxmlformats.org/officeDocument/2006/relationships/tags" Target="../tags/tag20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2.xml"/><Relationship Id="rId2" Type="http://schemas.openxmlformats.org/officeDocument/2006/relationships/tags" Target="../tags/tag50.xml"/><Relationship Id="rId1" Type="http://schemas.openxmlformats.org/officeDocument/2006/relationships/tags" Target="../tags/tag49.xml"/></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tags" Target="../tags/tag52.xml"/><Relationship Id="rId2" Type="http://schemas.openxmlformats.org/officeDocument/2006/relationships/image" Target="../media/image8.png"/><Relationship Id="rId1" Type="http://schemas.openxmlformats.org/officeDocument/2006/relationships/tags" Target="../tags/tag51.xml"/></Relationships>
</file>

<file path=ppt/slides/_rels/slide6.xml.rels><?xml version="1.0" encoding="UTF-8" standalone="yes"?>
<Relationships xmlns="http://schemas.openxmlformats.org/package/2006/relationships"><Relationship Id="rId9" Type="http://schemas.openxmlformats.org/officeDocument/2006/relationships/tags" Target="../tags/tag61.xml"/><Relationship Id="rId8" Type="http://schemas.openxmlformats.org/officeDocument/2006/relationships/tags" Target="../tags/tag60.xml"/><Relationship Id="rId7" Type="http://schemas.openxmlformats.org/officeDocument/2006/relationships/tags" Target="../tags/tag59.xml"/><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3" Type="http://schemas.openxmlformats.org/officeDocument/2006/relationships/tags" Target="../tags/tag55.xml"/><Relationship Id="rId2" Type="http://schemas.openxmlformats.org/officeDocument/2006/relationships/tags" Target="../tags/tag54.xml"/><Relationship Id="rId11" Type="http://schemas.openxmlformats.org/officeDocument/2006/relationships/slideLayout" Target="../slideLayouts/slideLayout8.xml"/><Relationship Id="rId10" Type="http://schemas.openxmlformats.org/officeDocument/2006/relationships/tags" Target="../tags/tag62.xml"/><Relationship Id="rId1" Type="http://schemas.openxmlformats.org/officeDocument/2006/relationships/tags" Target="../tags/tag53.xml"/></Relationships>
</file>

<file path=ppt/slides/_rels/slide7.xml.rels><?xml version="1.0" encoding="UTF-8" standalone="yes"?>
<Relationships xmlns="http://schemas.openxmlformats.org/package/2006/relationships"><Relationship Id="rId9" Type="http://schemas.openxmlformats.org/officeDocument/2006/relationships/tags" Target="../tags/tag71.xml"/><Relationship Id="rId8" Type="http://schemas.openxmlformats.org/officeDocument/2006/relationships/tags" Target="../tags/tag70.xml"/><Relationship Id="rId7" Type="http://schemas.openxmlformats.org/officeDocument/2006/relationships/tags" Target="../tags/tag69.xml"/><Relationship Id="rId6" Type="http://schemas.openxmlformats.org/officeDocument/2006/relationships/tags" Target="../tags/tag68.xml"/><Relationship Id="rId5" Type="http://schemas.openxmlformats.org/officeDocument/2006/relationships/tags" Target="../tags/tag67.xml"/><Relationship Id="rId4" Type="http://schemas.openxmlformats.org/officeDocument/2006/relationships/tags" Target="../tags/tag66.xml"/><Relationship Id="rId3" Type="http://schemas.openxmlformats.org/officeDocument/2006/relationships/tags" Target="../tags/tag65.xml"/><Relationship Id="rId2" Type="http://schemas.openxmlformats.org/officeDocument/2006/relationships/tags" Target="../tags/tag64.xml"/><Relationship Id="rId12" Type="http://schemas.openxmlformats.org/officeDocument/2006/relationships/slideLayout" Target="../slideLayouts/slideLayout9.xml"/><Relationship Id="rId11" Type="http://schemas.openxmlformats.org/officeDocument/2006/relationships/tags" Target="../tags/tag73.xml"/><Relationship Id="rId10" Type="http://schemas.openxmlformats.org/officeDocument/2006/relationships/tags" Target="../tags/tag72.xml"/><Relationship Id="rId1" Type="http://schemas.openxmlformats.org/officeDocument/2006/relationships/tags" Target="../tags/tag63.xml"/></Relationships>
</file>

<file path=ppt/slides/_rels/slide8.xml.rels><?xml version="1.0" encoding="UTF-8" standalone="yes"?>
<Relationships xmlns="http://schemas.openxmlformats.org/package/2006/relationships"><Relationship Id="rId9" Type="http://schemas.openxmlformats.org/officeDocument/2006/relationships/tags" Target="../tags/tag80.xml"/><Relationship Id="rId8" Type="http://schemas.openxmlformats.org/officeDocument/2006/relationships/image" Target="../media/image10.png"/><Relationship Id="rId7" Type="http://schemas.openxmlformats.org/officeDocument/2006/relationships/tags" Target="../tags/tag79.xml"/><Relationship Id="rId6" Type="http://schemas.openxmlformats.org/officeDocument/2006/relationships/tags" Target="../tags/tag78.xml"/><Relationship Id="rId5" Type="http://schemas.openxmlformats.org/officeDocument/2006/relationships/image" Target="../media/image9.jpeg"/><Relationship Id="rId4" Type="http://schemas.openxmlformats.org/officeDocument/2006/relationships/tags" Target="../tags/tag77.xml"/><Relationship Id="rId3" Type="http://schemas.openxmlformats.org/officeDocument/2006/relationships/tags" Target="../tags/tag76.xml"/><Relationship Id="rId2" Type="http://schemas.openxmlformats.org/officeDocument/2006/relationships/tags" Target="../tags/tag75.xml"/><Relationship Id="rId15" Type="http://schemas.openxmlformats.org/officeDocument/2006/relationships/slideLayout" Target="../slideLayouts/slideLayout9.xml"/><Relationship Id="rId14" Type="http://schemas.openxmlformats.org/officeDocument/2006/relationships/tags" Target="../tags/tag84.xml"/><Relationship Id="rId13" Type="http://schemas.openxmlformats.org/officeDocument/2006/relationships/tags" Target="../tags/tag83.xml"/><Relationship Id="rId12" Type="http://schemas.openxmlformats.org/officeDocument/2006/relationships/image" Target="../media/image11.jpeg"/><Relationship Id="rId11" Type="http://schemas.openxmlformats.org/officeDocument/2006/relationships/tags" Target="../tags/tag82.xml"/><Relationship Id="rId10" Type="http://schemas.openxmlformats.org/officeDocument/2006/relationships/tags" Target="../tags/tag81.xml"/><Relationship Id="rId1" Type="http://schemas.openxmlformats.org/officeDocument/2006/relationships/tags" Target="../tags/tag74.xml"/></Relationships>
</file>

<file path=ppt/slides/_rels/slide9.xml.rels><?xml version="1.0" encoding="UTF-8" standalone="yes"?>
<Relationships xmlns="http://schemas.openxmlformats.org/package/2006/relationships"><Relationship Id="rId8" Type="http://schemas.openxmlformats.org/officeDocument/2006/relationships/slideLayout" Target="../slideLayouts/slideLayout9.xml"/><Relationship Id="rId7" Type="http://schemas.openxmlformats.org/officeDocument/2006/relationships/tags" Target="../tags/tag91.xml"/><Relationship Id="rId6" Type="http://schemas.openxmlformats.org/officeDocument/2006/relationships/tags" Target="../tags/tag90.xml"/><Relationship Id="rId5" Type="http://schemas.openxmlformats.org/officeDocument/2006/relationships/tags" Target="../tags/tag89.xml"/><Relationship Id="rId4" Type="http://schemas.openxmlformats.org/officeDocument/2006/relationships/tags" Target="../tags/tag88.xml"/><Relationship Id="rId3" Type="http://schemas.openxmlformats.org/officeDocument/2006/relationships/tags" Target="../tags/tag87.xml"/><Relationship Id="rId2" Type="http://schemas.openxmlformats.org/officeDocument/2006/relationships/tags" Target="../tags/tag86.xml"/><Relationship Id="rId1" Type="http://schemas.openxmlformats.org/officeDocument/2006/relationships/tags" Target="../tags/tag8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custDataLst>
              <p:tags r:id="rId1"/>
            </p:custDataLst>
          </p:nvPr>
        </p:nvSpPr>
        <p:spPr>
          <a:xfrm>
            <a:off x="4727848" y="1369377"/>
            <a:ext cx="6408712" cy="3784600"/>
          </a:xfrm>
          <a:prstGeom prst="rect">
            <a:avLst/>
          </a:prstGeom>
          <a:noFill/>
          <a:ln w="9525">
            <a:noFill/>
          </a:ln>
          <a:extLst>
            <a:ext uri="{909E8E84-426E-40DD-AFC4-6F175D3DCCD1}">
              <a14:hiddenFill xmlns:a14="http://schemas.microsoft.com/office/drawing/2010/main">
                <a:solidFill>
                  <a:schemeClr val="bg1"/>
                </a:solidFill>
              </a14:hiddenFill>
            </a:ext>
          </a:extLst>
        </p:spPr>
        <p:txBody>
          <a:bodyPr wrap="square">
            <a:spAutoFit/>
          </a:bodyPr>
          <a:lstStyle/>
          <a:p>
            <a:pPr algn="just">
              <a:lnSpc>
                <a:spcPct val="150000"/>
              </a:lnSpc>
              <a:spcBef>
                <a:spcPts val="0"/>
              </a:spcBef>
            </a:pPr>
            <a:r>
              <a:rPr lang="en-US" sz="3200" dirty="0" smtClean="0">
                <a:latin typeface="黑体" panose="02010609060101010101" pitchFamily="49" charset="-122"/>
                <a:ea typeface="黑体" panose="02010609060101010101" pitchFamily="49" charset="-122"/>
                <a:cs typeface="微软雅黑" panose="020B0503020204020204" charset="-122"/>
                <a:sym typeface="+mn-ea"/>
              </a:rPr>
              <a:t>    </a:t>
            </a:r>
            <a:r>
              <a:rPr sz="3200" b="1" dirty="0" smtClean="0">
                <a:latin typeface="黑体" panose="02010609060101010101" pitchFamily="49" charset="-122"/>
                <a:ea typeface="黑体" panose="02010609060101010101" pitchFamily="49" charset="-122"/>
                <a:cs typeface="新宋体" panose="02010609030101010101" charset="-122"/>
                <a:sym typeface="+mn-ea"/>
              </a:rPr>
              <a:t>在历史名城圣彼得堡诞生</a:t>
            </a:r>
            <a:r>
              <a:rPr sz="3200" b="1" dirty="0">
                <a:latin typeface="黑体" panose="02010609060101010101" pitchFamily="49" charset="-122"/>
                <a:ea typeface="黑体" panose="02010609060101010101" pitchFamily="49" charset="-122"/>
                <a:cs typeface="新宋体" panose="02010609030101010101" charset="-122"/>
                <a:sym typeface="+mn-ea"/>
              </a:rPr>
              <a:t>300周年庆祝活动上，普京总统饱含深情地说：</a:t>
            </a:r>
            <a:r>
              <a:rPr sz="3200" b="1" dirty="0">
                <a:solidFill>
                  <a:srgbClr val="FF0000"/>
                </a:solidFill>
                <a:latin typeface="黑体" panose="02010609060101010101" pitchFamily="49" charset="-122"/>
                <a:ea typeface="黑体" panose="02010609060101010101" pitchFamily="49" charset="-122"/>
                <a:cs typeface="新宋体" panose="02010609030101010101" charset="-122"/>
                <a:sym typeface="+mn-ea"/>
              </a:rPr>
              <a:t>“此生我最佩服的人就是彼得大帝</a:t>
            </a:r>
            <a:r>
              <a:rPr sz="3200" b="1" dirty="0" smtClean="0">
                <a:solidFill>
                  <a:srgbClr val="FF0000"/>
                </a:solidFill>
                <a:latin typeface="黑体" panose="02010609060101010101" pitchFamily="49" charset="-122"/>
                <a:ea typeface="黑体" panose="02010609060101010101" pitchFamily="49" charset="-122"/>
                <a:cs typeface="新宋体" panose="02010609030101010101" charset="-122"/>
                <a:sym typeface="+mn-ea"/>
              </a:rPr>
              <a:t>。”</a:t>
            </a:r>
            <a:endParaRPr lang="en-US" sz="3200" b="1" dirty="0" smtClean="0">
              <a:solidFill>
                <a:srgbClr val="FF0000"/>
              </a:solidFill>
              <a:latin typeface="黑体" panose="02010609060101010101" pitchFamily="49" charset="-122"/>
              <a:ea typeface="黑体" panose="02010609060101010101" pitchFamily="49" charset="-122"/>
              <a:cs typeface="新宋体" panose="02010609030101010101" charset="-122"/>
              <a:sym typeface="+mn-ea"/>
            </a:endParaRPr>
          </a:p>
          <a:p>
            <a:pPr algn="just">
              <a:lnSpc>
                <a:spcPct val="150000"/>
              </a:lnSpc>
              <a:spcBef>
                <a:spcPts val="0"/>
              </a:spcBef>
            </a:pPr>
            <a:r>
              <a:rPr sz="3200" dirty="0" smtClean="0">
                <a:latin typeface="黑体" panose="02010609060101010101" pitchFamily="49" charset="-122"/>
                <a:ea typeface="黑体" panose="02010609060101010101" pitchFamily="49" charset="-122"/>
                <a:cs typeface="微软雅黑" panose="020B0503020204020204" charset="-122"/>
                <a:sym typeface="+mn-ea"/>
              </a:rPr>
              <a:t> </a:t>
            </a:r>
            <a:r>
              <a:rPr lang="en-US" sz="3200" dirty="0" smtClean="0">
                <a:latin typeface="黑体" panose="02010609060101010101" pitchFamily="49" charset="-122"/>
                <a:ea typeface="黑体" panose="02010609060101010101" pitchFamily="49" charset="-122"/>
                <a:cs typeface="微软雅黑" panose="020B0503020204020204" charset="-122"/>
                <a:sym typeface="+mn-ea"/>
              </a:rPr>
              <a:t>     </a:t>
            </a:r>
            <a:endParaRPr sz="3200" dirty="0">
              <a:latin typeface="黑体" panose="02010609060101010101" pitchFamily="49" charset="-122"/>
              <a:ea typeface="黑体" panose="02010609060101010101" pitchFamily="49" charset="-122"/>
              <a:cs typeface="微软雅黑" panose="020B0503020204020204" charset="-122"/>
              <a:sym typeface="+mn-ea"/>
            </a:endParaRPr>
          </a:p>
        </p:txBody>
      </p:sp>
      <p:pic>
        <p:nvPicPr>
          <p:cNvPr id="5" name="图片 4"/>
          <p:cNvPicPr>
            <a:picLocks noChangeAspect="1"/>
          </p:cNvPicPr>
          <p:nvPr>
            <p:custDataLst>
              <p:tags r:id="rId2"/>
            </p:custDataLst>
          </p:nvPr>
        </p:nvPicPr>
        <p:blipFill>
          <a:blip r:embed="rId3" cstate="print"/>
          <a:srcRect l="20875" r="13763"/>
          <a:stretch>
            <a:fillRect/>
          </a:stretch>
        </p:blipFill>
        <p:spPr>
          <a:xfrm>
            <a:off x="8040216" y="3573145"/>
            <a:ext cx="2858770" cy="2637790"/>
          </a:xfrm>
          <a:prstGeom prst="rect">
            <a:avLst/>
          </a:prstGeom>
        </p:spPr>
      </p:pic>
      <p:pic>
        <p:nvPicPr>
          <p:cNvPr id="2" name="图片 1"/>
          <p:cNvPicPr>
            <a:picLocks noChangeAspect="1"/>
          </p:cNvPicPr>
          <p:nvPr>
            <p:custDataLst>
              <p:tags r:id="rId4"/>
            </p:custDataLst>
          </p:nvPr>
        </p:nvPicPr>
        <p:blipFill>
          <a:blip r:embed="rId5"/>
          <a:stretch>
            <a:fillRect/>
          </a:stretch>
        </p:blipFill>
        <p:spPr>
          <a:xfrm>
            <a:off x="911424" y="1556792"/>
            <a:ext cx="3415665" cy="4373245"/>
          </a:xfrm>
          <a:prstGeom prst="rect">
            <a:avLst/>
          </a:prstGeom>
          <a:noFill/>
          <a:ln>
            <a:noFill/>
          </a:ln>
        </p:spPr>
      </p:pic>
    </p:spTree>
    <p:custDataLst>
      <p:tags r:id="rId6"/>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362" name="组合 3"/>
          <p:cNvGrpSpPr/>
          <p:nvPr/>
        </p:nvGrpSpPr>
        <p:grpSpPr>
          <a:xfrm>
            <a:off x="4224709" y="3551320"/>
            <a:ext cx="7127875" cy="2620645"/>
            <a:chOff x="2820" y="-53"/>
            <a:chExt cx="12138" cy="6013"/>
          </a:xfrm>
        </p:grpSpPr>
        <p:pic>
          <p:nvPicPr>
            <p:cNvPr id="15363" name="图片 1" descr="283676492"/>
            <p:cNvPicPr>
              <a:picLocks noChangeAspect="1"/>
            </p:cNvPicPr>
            <p:nvPr>
              <p:custDataLst>
                <p:tags r:id="rId1"/>
              </p:custDataLst>
            </p:nvPr>
          </p:nvPicPr>
          <p:blipFill>
            <a:blip r:embed="rId2"/>
            <a:srcRect l="6155" t="10640" r="3194" b="13510"/>
            <a:stretch>
              <a:fillRect/>
            </a:stretch>
          </p:blipFill>
          <p:spPr>
            <a:xfrm>
              <a:off x="2820" y="-53"/>
              <a:ext cx="12138" cy="6013"/>
            </a:xfrm>
            <a:prstGeom prst="rect">
              <a:avLst/>
            </a:prstGeom>
            <a:noFill/>
            <a:ln w="9525">
              <a:noFill/>
            </a:ln>
          </p:spPr>
        </p:pic>
        <p:sp>
          <p:nvSpPr>
            <p:cNvPr id="15364" name="文本框 2"/>
            <p:cNvSpPr txBox="1"/>
            <p:nvPr>
              <p:custDataLst>
                <p:tags r:id="rId3"/>
              </p:custDataLst>
            </p:nvPr>
          </p:nvSpPr>
          <p:spPr>
            <a:xfrm>
              <a:off x="5518" y="-53"/>
              <a:ext cx="7061" cy="915"/>
            </a:xfrm>
            <a:prstGeom prst="rect">
              <a:avLst/>
            </a:prstGeom>
            <a:noFill/>
            <a:ln w="9525">
              <a:noFill/>
            </a:ln>
          </p:spPr>
          <p:txBody>
            <a:bodyPr>
              <a:spAutoFit/>
            </a:bodyPr>
            <a:lstStyle/>
            <a:p>
              <a:pPr algn="ctr" eaLnBrk="1" hangingPunct="1">
                <a:buSzPct val="100000"/>
              </a:pPr>
              <a:r>
                <a:rPr lang="en-US" altLang="zh-CN" sz="2000" b="1" dirty="0">
                  <a:latin typeface="黑体" panose="02010609060101010101" pitchFamily="49" charset="-122"/>
                  <a:ea typeface="黑体" panose="02010609060101010101" pitchFamily="49" charset="-122"/>
                  <a:cs typeface="新宋体" panose="02010609030101010101" charset="-122"/>
                </a:rPr>
                <a:t>15-18</a:t>
              </a:r>
              <a:r>
                <a:rPr lang="zh-CN" altLang="en-US" sz="2000" b="1" dirty="0">
                  <a:latin typeface="黑体" panose="02010609060101010101" pitchFamily="49" charset="-122"/>
                  <a:ea typeface="黑体" panose="02010609060101010101" pitchFamily="49" charset="-122"/>
                  <a:cs typeface="新宋体" panose="02010609030101010101" charset="-122"/>
                </a:rPr>
                <a:t>世纪俄罗斯疆域扩张图</a:t>
              </a:r>
              <a:endParaRPr lang="zh-CN" altLang="en-US" sz="2000" b="1" dirty="0">
                <a:latin typeface="黑体" panose="02010609060101010101" pitchFamily="49" charset="-122"/>
                <a:ea typeface="黑体" panose="02010609060101010101" pitchFamily="49" charset="-122"/>
                <a:cs typeface="新宋体" panose="02010609030101010101" charset="-122"/>
              </a:endParaRPr>
            </a:p>
          </p:txBody>
        </p:sp>
      </p:grpSp>
      <p:sp>
        <p:nvSpPr>
          <p:cNvPr id="15367" name="TextBox 7"/>
          <p:cNvSpPr txBox="1"/>
          <p:nvPr>
            <p:custDataLst>
              <p:tags r:id="rId4"/>
            </p:custDataLst>
          </p:nvPr>
        </p:nvSpPr>
        <p:spPr>
          <a:xfrm>
            <a:off x="623392" y="4365104"/>
            <a:ext cx="2664296" cy="1200329"/>
          </a:xfrm>
          <a:prstGeom prst="rect">
            <a:avLst/>
          </a:prstGeom>
          <a:noFill/>
          <a:ln w="19050">
            <a:solidFill>
              <a:schemeClr val="bg1">
                <a:lumMod val="85000"/>
              </a:schemeClr>
            </a:solidFill>
            <a:prstDash val="sysDot"/>
          </a:ln>
        </p:spPr>
        <p:txBody>
          <a:bodyPr wrap="square">
            <a:spAutoFit/>
          </a:bodyPr>
          <a:lstStyle>
            <a:defPPr>
              <a:defRPr lang="zh-CN"/>
            </a:defPPr>
            <a:lvl1pPr>
              <a:defRPr sz="2400" b="1">
                <a:latin typeface="黑体" panose="02010609060101010101" pitchFamily="49" charset="-122"/>
                <a:ea typeface="黑体" panose="02010609060101010101" pitchFamily="49" charset="-122"/>
                <a:cs typeface="新宋体" panose="02010609030101010101" charset="-122"/>
              </a:defRPr>
            </a:lvl1pPr>
          </a:lstStyle>
          <a:p>
            <a:pPr>
              <a:lnSpc>
                <a:spcPct val="150000"/>
              </a:lnSpc>
            </a:pPr>
            <a:r>
              <a:rPr lang="zh-CN" altLang="en-US" dirty="0"/>
              <a:t>材料二</a:t>
            </a:r>
            <a:r>
              <a:rPr lang="en-US" altLang="zh-CN" dirty="0"/>
              <a:t>:</a:t>
            </a:r>
            <a:r>
              <a:rPr lang="en-US" altLang="zh-CN" b="0" dirty="0"/>
              <a:t>15-18</a:t>
            </a:r>
            <a:r>
              <a:rPr lang="zh-CN" altLang="en-US" b="0" dirty="0" smtClean="0"/>
              <a:t>世纪</a:t>
            </a:r>
            <a:endParaRPr lang="en-US" altLang="zh-CN" b="0" dirty="0" smtClean="0"/>
          </a:p>
          <a:p>
            <a:pPr>
              <a:lnSpc>
                <a:spcPct val="150000"/>
              </a:lnSpc>
            </a:pPr>
            <a:r>
              <a:rPr lang="zh-CN" altLang="en-US" b="0" dirty="0" smtClean="0"/>
              <a:t>俄罗斯</a:t>
            </a:r>
            <a:r>
              <a:rPr lang="zh-CN" altLang="en-US" b="0" dirty="0"/>
              <a:t>疆域扩张图</a:t>
            </a:r>
            <a:endParaRPr lang="zh-CN" altLang="en-US" b="0" dirty="0"/>
          </a:p>
        </p:txBody>
      </p:sp>
      <p:sp>
        <p:nvSpPr>
          <p:cNvPr id="15368" name="矩形 8"/>
          <p:cNvSpPr/>
          <p:nvPr>
            <p:custDataLst>
              <p:tags r:id="rId5"/>
            </p:custDataLst>
          </p:nvPr>
        </p:nvSpPr>
        <p:spPr>
          <a:xfrm>
            <a:off x="1055432" y="1052513"/>
            <a:ext cx="10009127" cy="523220"/>
          </a:xfrm>
          <a:prstGeom prst="rect">
            <a:avLst/>
          </a:prstGeom>
          <a:noFill/>
          <a:ln w="9525">
            <a:noFill/>
          </a:ln>
        </p:spPr>
        <p:txBody>
          <a:bodyPr wrap="square">
            <a:spAutoFit/>
          </a:bodyPr>
          <a:lstStyle/>
          <a:p>
            <a:r>
              <a:rPr lang="zh-CN" altLang="en-US" sz="2800" b="1" dirty="0">
                <a:solidFill>
                  <a:schemeClr val="tx1"/>
                </a:solidFill>
                <a:latin typeface="黑体" panose="02010609060101010101" pitchFamily="49" charset="-122"/>
                <a:ea typeface="黑体" panose="02010609060101010101" pitchFamily="49" charset="-122"/>
                <a:cs typeface="新宋体" panose="02010609030101010101" charset="-122"/>
              </a:rPr>
              <a:t>讨论交流：</a:t>
            </a:r>
            <a:r>
              <a:rPr lang="en-US" altLang="zh-CN" sz="2800" b="1" dirty="0">
                <a:solidFill>
                  <a:schemeClr val="tx1"/>
                </a:solidFill>
                <a:latin typeface="黑体" panose="02010609060101010101" pitchFamily="49" charset="-122"/>
                <a:ea typeface="黑体" panose="02010609060101010101" pitchFamily="49" charset="-122"/>
                <a:cs typeface="新宋体" panose="02010609030101010101" charset="-122"/>
              </a:rPr>
              <a:t> </a:t>
            </a:r>
            <a:r>
              <a:rPr lang="zh-CN" altLang="en-US" sz="2800" b="1" dirty="0">
                <a:solidFill>
                  <a:schemeClr val="tx1"/>
                </a:solidFill>
                <a:latin typeface="黑体" panose="02010609060101010101" pitchFamily="49" charset="-122"/>
                <a:ea typeface="黑体" panose="02010609060101010101" pitchFamily="49" charset="-122"/>
                <a:cs typeface="新宋体" panose="02010609030101010101" charset="-122"/>
              </a:rPr>
              <a:t>结合下列材料分析彼得一世改革产生的积极作用？</a:t>
            </a:r>
            <a:endParaRPr lang="zh-CN" altLang="en-US" sz="2800" b="1" dirty="0">
              <a:solidFill>
                <a:schemeClr val="tx1"/>
              </a:solidFill>
              <a:latin typeface="黑体" panose="02010609060101010101" pitchFamily="49" charset="-122"/>
              <a:ea typeface="黑体" panose="02010609060101010101" pitchFamily="49" charset="-122"/>
              <a:cs typeface="新宋体" panose="02010609030101010101" charset="-122"/>
            </a:endParaRPr>
          </a:p>
        </p:txBody>
      </p:sp>
      <p:sp>
        <p:nvSpPr>
          <p:cNvPr id="100" name="文本框 99"/>
          <p:cNvSpPr txBox="1"/>
          <p:nvPr/>
        </p:nvSpPr>
        <p:spPr>
          <a:xfrm>
            <a:off x="623392" y="1772816"/>
            <a:ext cx="10873208" cy="1754326"/>
          </a:xfrm>
          <a:prstGeom prst="rect">
            <a:avLst/>
          </a:prstGeom>
          <a:noFill/>
          <a:ln w="19050">
            <a:solidFill>
              <a:schemeClr val="bg1">
                <a:lumMod val="85000"/>
              </a:schemeClr>
            </a:solidFill>
            <a:prstDash val="sysDot"/>
          </a:ln>
        </p:spPr>
        <p:txBody>
          <a:bodyPr wrap="square">
            <a:spAutoFit/>
          </a:bodyPr>
          <a:lstStyle/>
          <a:p>
            <a:pPr algn="just">
              <a:lnSpc>
                <a:spcPct val="150000"/>
              </a:lnSpc>
            </a:pPr>
            <a:r>
              <a:rPr lang="zh-CN" sz="2400" b="1" dirty="0">
                <a:latin typeface="黑体" panose="02010609060101010101" pitchFamily="49" charset="-122"/>
                <a:ea typeface="黑体" panose="02010609060101010101" pitchFamily="49" charset="-122"/>
                <a:cs typeface="新宋体" panose="02010609030101010101" charset="-122"/>
              </a:rPr>
              <a:t>材料一：</a:t>
            </a:r>
            <a:r>
              <a:rPr lang="zh-CN" sz="2400" dirty="0">
                <a:latin typeface="黑体" panose="02010609060101010101" pitchFamily="49" charset="-122"/>
                <a:ea typeface="黑体" panose="02010609060101010101" pitchFamily="49" charset="-122"/>
                <a:cs typeface="新宋体" panose="02010609030101010101" charset="-122"/>
              </a:rPr>
              <a:t>改革后，手工工场由</a:t>
            </a:r>
            <a:r>
              <a:rPr lang="en-US" sz="2400" dirty="0">
                <a:latin typeface="黑体" panose="02010609060101010101" pitchFamily="49" charset="-122"/>
                <a:ea typeface="黑体" panose="02010609060101010101" pitchFamily="49" charset="-122"/>
                <a:cs typeface="新宋体" panose="02010609030101010101" charset="-122"/>
              </a:rPr>
              <a:t>21</a:t>
            </a:r>
            <a:r>
              <a:rPr lang="zh-CN" sz="2400" dirty="0">
                <a:latin typeface="黑体" panose="02010609060101010101" pitchFamily="49" charset="-122"/>
                <a:ea typeface="黑体" panose="02010609060101010101" pitchFamily="49" charset="-122"/>
                <a:cs typeface="新宋体" panose="02010609030101010101" charset="-122"/>
              </a:rPr>
              <a:t>个增加到</a:t>
            </a:r>
            <a:r>
              <a:rPr lang="en-US" sz="2400" dirty="0">
                <a:latin typeface="黑体" panose="02010609060101010101" pitchFamily="49" charset="-122"/>
                <a:ea typeface="黑体" panose="02010609060101010101" pitchFamily="49" charset="-122"/>
                <a:cs typeface="新宋体" panose="02010609030101010101" charset="-122"/>
              </a:rPr>
              <a:t>232</a:t>
            </a:r>
            <a:r>
              <a:rPr lang="zh-CN" sz="2400" dirty="0">
                <a:latin typeface="黑体" panose="02010609060101010101" pitchFamily="49" charset="-122"/>
                <a:ea typeface="黑体" panose="02010609060101010101" pitchFamily="49" charset="-122"/>
                <a:cs typeface="新宋体" panose="02010609030101010101" charset="-122"/>
              </a:rPr>
              <a:t>个，俄国由生铁进口国，逐渐变成出口国。俄国有了一支</a:t>
            </a:r>
            <a:r>
              <a:rPr lang="en-US" sz="2400" dirty="0">
                <a:latin typeface="黑体" panose="02010609060101010101" pitchFamily="49" charset="-122"/>
                <a:ea typeface="黑体" panose="02010609060101010101" pitchFamily="49" charset="-122"/>
                <a:cs typeface="新宋体" panose="02010609030101010101" charset="-122"/>
              </a:rPr>
              <a:t>20</a:t>
            </a:r>
            <a:r>
              <a:rPr lang="zh-CN" sz="2400" dirty="0">
                <a:latin typeface="黑体" panose="02010609060101010101" pitchFamily="49" charset="-122"/>
                <a:ea typeface="黑体" panose="02010609060101010101" pitchFamily="49" charset="-122"/>
                <a:cs typeface="新宋体" panose="02010609030101010101" charset="-122"/>
              </a:rPr>
              <a:t>万人的正规军，并创建了一支海军，打败号称波罗的海的海上强国瑞典，夺得波罗的海的出海口，打开了通往欧洲的门户。</a:t>
            </a:r>
            <a:r>
              <a:rPr lang="en-US" sz="2400" dirty="0">
                <a:latin typeface="黑体" panose="02010609060101010101" pitchFamily="49" charset="-122"/>
                <a:ea typeface="黑体" panose="02010609060101010101" pitchFamily="49" charset="-122"/>
                <a:cs typeface="新宋体" panose="02010609030101010101" charset="-122"/>
              </a:rPr>
              <a:t>                                           </a:t>
            </a:r>
            <a:endParaRPr lang="zh-CN" altLang="en-US" sz="2400" dirty="0">
              <a:latin typeface="黑体" panose="02010609060101010101" pitchFamily="49" charset="-122"/>
              <a:ea typeface="黑体" panose="02010609060101010101" pitchFamily="49" charset="-122"/>
              <a:cs typeface="新宋体" panose="0201060903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TextBox 2"/>
          <p:cNvSpPr txBox="1"/>
          <p:nvPr>
            <p:custDataLst>
              <p:tags r:id="rId1"/>
            </p:custDataLst>
          </p:nvPr>
        </p:nvSpPr>
        <p:spPr>
          <a:xfrm>
            <a:off x="749391" y="2194066"/>
            <a:ext cx="1677472" cy="584775"/>
          </a:xfrm>
          <a:prstGeom prst="rect">
            <a:avLst/>
          </a:prstGeom>
          <a:noFill/>
          <a:ln w="9525">
            <a:noFill/>
          </a:ln>
        </p:spPr>
        <p:txBody>
          <a:bodyPr wrap="square" anchor="t">
            <a:spAutoFit/>
          </a:bodyPr>
          <a:lstStyle/>
          <a:p>
            <a:pPr algn="ctr"/>
            <a:r>
              <a:rPr lang="en-US" altLang="zh-CN" sz="3200" b="1" dirty="0">
                <a:solidFill>
                  <a:srgbClr val="C00000"/>
                </a:solidFill>
                <a:latin typeface="黑体" panose="02010609060101010101" pitchFamily="49" charset="-122"/>
                <a:ea typeface="黑体" panose="02010609060101010101" pitchFamily="49" charset="-122"/>
                <a:cs typeface="新宋体" panose="02010609030101010101" charset="-122"/>
              </a:rPr>
              <a:t>4</a:t>
            </a:r>
            <a:r>
              <a:rPr lang="en-US" altLang="zh-CN" sz="3200" b="1" dirty="0" smtClean="0">
                <a:solidFill>
                  <a:srgbClr val="C00000"/>
                </a:solidFill>
                <a:latin typeface="黑体" panose="02010609060101010101" pitchFamily="49" charset="-122"/>
                <a:ea typeface="黑体" panose="02010609060101010101" pitchFamily="49" charset="-122"/>
                <a:cs typeface="新宋体" panose="02010609030101010101" charset="-122"/>
              </a:rPr>
              <a:t>.</a:t>
            </a:r>
            <a:r>
              <a:rPr lang="zh-CN" altLang="en-US" sz="3200" b="1" dirty="0" smtClean="0">
                <a:solidFill>
                  <a:srgbClr val="C00000"/>
                </a:solidFill>
                <a:latin typeface="黑体" panose="02010609060101010101" pitchFamily="49" charset="-122"/>
                <a:ea typeface="黑体" panose="02010609060101010101" pitchFamily="49" charset="-122"/>
                <a:cs typeface="新宋体" panose="02010609030101010101" charset="-122"/>
              </a:rPr>
              <a:t>影响</a:t>
            </a:r>
            <a:endParaRPr lang="zh-CN" altLang="en-US" sz="3200" b="1" dirty="0" smtClean="0">
              <a:solidFill>
                <a:srgbClr val="C00000"/>
              </a:solidFill>
              <a:latin typeface="黑体" panose="02010609060101010101" pitchFamily="49" charset="-122"/>
              <a:ea typeface="黑体" panose="02010609060101010101" pitchFamily="49" charset="-122"/>
              <a:cs typeface="新宋体" panose="02010609030101010101" charset="-122"/>
            </a:endParaRPr>
          </a:p>
        </p:txBody>
      </p:sp>
      <p:sp>
        <p:nvSpPr>
          <p:cNvPr id="2" name="文本框 1"/>
          <p:cNvSpPr txBox="1"/>
          <p:nvPr>
            <p:custDataLst>
              <p:tags r:id="rId2"/>
            </p:custDataLst>
          </p:nvPr>
        </p:nvSpPr>
        <p:spPr>
          <a:xfrm>
            <a:off x="551814" y="1231850"/>
            <a:ext cx="9515475" cy="646331"/>
          </a:xfrm>
          <a:prstGeom prst="rect">
            <a:avLst/>
          </a:prstGeom>
          <a:noFill/>
        </p:spPr>
        <p:txBody>
          <a:bodyPr wrap="square" rtlCol="0" anchor="t">
            <a:spAutoFit/>
          </a:bodyPr>
          <a:lstStyle/>
          <a:p>
            <a:r>
              <a:rPr lang="zh-CN" altLang="en-US" sz="3600" b="1" dirty="0">
                <a:latin typeface="Times New Roman" panose="02020603050405020304" charset="0"/>
                <a:ea typeface="黑体" panose="02010609060101010101" pitchFamily="49" charset="-122"/>
                <a:sym typeface="+mn-ea"/>
              </a:rPr>
              <a:t>二、寻道图强</a:t>
            </a:r>
            <a:r>
              <a:rPr lang="en-US" altLang="zh-CN" sz="3600" b="1" dirty="0">
                <a:latin typeface="Times New Roman" panose="02020603050405020304" charset="0"/>
                <a:ea typeface="黑体" panose="02010609060101010101" pitchFamily="49" charset="-122"/>
                <a:sym typeface="+mn-ea"/>
              </a:rPr>
              <a:t>------</a:t>
            </a:r>
            <a:r>
              <a:rPr lang="zh-CN" altLang="en-US" sz="3600" b="1" dirty="0">
                <a:solidFill>
                  <a:srgbClr val="FF0000"/>
                </a:solidFill>
                <a:latin typeface="Times New Roman" panose="02020603050405020304" charset="0"/>
                <a:ea typeface="黑体" panose="02010609060101010101" pitchFamily="49" charset="-122"/>
                <a:sym typeface="+mn-ea"/>
              </a:rPr>
              <a:t>彼得一世改革</a:t>
            </a:r>
            <a:endParaRPr lang="zh-CN" altLang="en-US" sz="3600" b="1" dirty="0">
              <a:solidFill>
                <a:srgbClr val="FF0000"/>
              </a:solidFill>
              <a:latin typeface="Times New Roman" panose="02020603050405020304" charset="0"/>
              <a:ea typeface="黑体" panose="02010609060101010101" pitchFamily="49" charset="-122"/>
              <a:sym typeface="+mn-ea"/>
            </a:endParaRPr>
          </a:p>
        </p:txBody>
      </p:sp>
      <p:sp>
        <p:nvSpPr>
          <p:cNvPr id="16386" name="矩形 1"/>
          <p:cNvSpPr/>
          <p:nvPr>
            <p:custDataLst>
              <p:tags r:id="rId3"/>
            </p:custDataLst>
          </p:nvPr>
        </p:nvSpPr>
        <p:spPr>
          <a:xfrm>
            <a:off x="749391" y="2924944"/>
            <a:ext cx="10872787" cy="3046988"/>
          </a:xfrm>
          <a:prstGeom prst="rect">
            <a:avLst/>
          </a:prstGeom>
          <a:noFill/>
          <a:ln w="9525">
            <a:noFill/>
          </a:ln>
        </p:spPr>
        <p:txBody>
          <a:bodyPr>
            <a:spAutoFit/>
          </a:bodyPr>
          <a:lstStyle/>
          <a:p>
            <a:pPr eaLnBrk="1" hangingPunct="1">
              <a:lnSpc>
                <a:spcPct val="200000"/>
              </a:lnSpc>
            </a:pPr>
            <a:r>
              <a:rPr lang="zh-CN" altLang="en-US" sz="3200" b="1" dirty="0">
                <a:latin typeface="黑体" panose="02010609060101010101" pitchFamily="49" charset="-122"/>
                <a:ea typeface="黑体" panose="02010609060101010101" pitchFamily="49" charset="-122"/>
                <a:sym typeface="宋体" panose="02010600030101010101" pitchFamily="2" charset="-122"/>
              </a:rPr>
              <a:t>①使俄国的经济、军事实力大大增强，成为欧洲军事强国，为对外扩张准备了条件。</a:t>
            </a:r>
            <a:endParaRPr lang="zh-CN" altLang="en-US" sz="3200" b="1" dirty="0">
              <a:latin typeface="黑体" panose="02010609060101010101" pitchFamily="49" charset="-122"/>
              <a:ea typeface="黑体" panose="02010609060101010101" pitchFamily="49" charset="-122"/>
              <a:sym typeface="宋体" panose="02010600030101010101" pitchFamily="2" charset="-122"/>
            </a:endParaRPr>
          </a:p>
          <a:p>
            <a:pPr eaLnBrk="1" hangingPunct="1">
              <a:lnSpc>
                <a:spcPct val="200000"/>
              </a:lnSpc>
            </a:pPr>
            <a:r>
              <a:rPr lang="zh-CN" altLang="en-US" sz="3200" b="1" dirty="0">
                <a:latin typeface="黑体" panose="02010609060101010101" pitchFamily="49" charset="-122"/>
                <a:ea typeface="黑体" panose="02010609060101010101" pitchFamily="49" charset="-122"/>
                <a:sym typeface="宋体" panose="02010600030101010101" pitchFamily="2" charset="-122"/>
              </a:rPr>
              <a:t>②</a:t>
            </a:r>
            <a:r>
              <a:rPr lang="zh-CN" altLang="en-US" sz="3200" b="1" dirty="0">
                <a:solidFill>
                  <a:srgbClr val="FF0000"/>
                </a:solidFill>
                <a:latin typeface="黑体" panose="02010609060101010101" pitchFamily="49" charset="-122"/>
                <a:ea typeface="黑体" panose="02010609060101010101" pitchFamily="49" charset="-122"/>
                <a:sym typeface="宋体" panose="02010600030101010101" pitchFamily="2" charset="-122"/>
              </a:rPr>
              <a:t>开启了俄国近代化的的进程</a:t>
            </a:r>
            <a:r>
              <a:rPr lang="zh-CN" altLang="en-US" sz="3200" b="1" dirty="0">
                <a:latin typeface="黑体" panose="02010609060101010101" pitchFamily="49" charset="-122"/>
                <a:ea typeface="黑体" panose="02010609060101010101" pitchFamily="49" charset="-122"/>
                <a:sym typeface="宋体" panose="02010600030101010101" pitchFamily="2" charset="-122"/>
              </a:rPr>
              <a:t>，促进了俄国社会的进步</a:t>
            </a:r>
            <a:r>
              <a:rPr lang="zh-CN" altLang="en-US" sz="3200" b="1" dirty="0" smtClean="0">
                <a:latin typeface="黑体" panose="02010609060101010101" pitchFamily="49" charset="-122"/>
                <a:ea typeface="黑体" panose="02010609060101010101" pitchFamily="49" charset="-122"/>
                <a:sym typeface="宋体" panose="02010600030101010101" pitchFamily="2" charset="-122"/>
              </a:rPr>
              <a:t>。</a:t>
            </a:r>
            <a:endParaRPr lang="en-US" altLang="zh-CN" sz="3200" b="1" dirty="0">
              <a:latin typeface="黑体" panose="02010609060101010101" pitchFamily="49" charset="-122"/>
              <a:ea typeface="黑体" panose="02010609060101010101" pitchFamily="49"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386"/>
                                        </p:tgtEl>
                                        <p:attrNameLst>
                                          <p:attrName>style.visibility</p:attrName>
                                        </p:attrNameLst>
                                      </p:cBhvr>
                                      <p:to>
                                        <p:strVal val="visible"/>
                                      </p:to>
                                    </p:set>
                                    <p:anim calcmode="lin" valueType="num">
                                      <p:cBhvr>
                                        <p:cTn id="7" dur="500" fill="hold"/>
                                        <p:tgtEl>
                                          <p:spTgt spid="16386"/>
                                        </p:tgtEl>
                                        <p:attrNameLst>
                                          <p:attrName>ppt_x</p:attrName>
                                        </p:attrNameLst>
                                      </p:cBhvr>
                                      <p:tavLst>
                                        <p:tav tm="0">
                                          <p:val>
                                            <p:strVal val="#ppt_x"/>
                                          </p:val>
                                        </p:tav>
                                        <p:tav tm="100000">
                                          <p:val>
                                            <p:strVal val="#ppt_x"/>
                                          </p:val>
                                        </p:tav>
                                      </p:tavLst>
                                    </p:anim>
                                    <p:anim calcmode="lin" valueType="num">
                                      <p:cBhvr>
                                        <p:cTn id="8" dur="500" fill="hold"/>
                                        <p:tgtEl>
                                          <p:spTgt spid="1638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bldLvl="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圆角矩形 1"/>
          <p:cNvSpPr/>
          <p:nvPr/>
        </p:nvSpPr>
        <p:spPr>
          <a:xfrm>
            <a:off x="479376" y="3008248"/>
            <a:ext cx="11220498" cy="2666325"/>
          </a:xfrm>
          <a:prstGeom prst="round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701" name="文本框 29700"/>
          <p:cNvSpPr txBox="1"/>
          <p:nvPr>
            <p:custDataLst>
              <p:tags r:id="rId1"/>
            </p:custDataLst>
          </p:nvPr>
        </p:nvSpPr>
        <p:spPr>
          <a:xfrm>
            <a:off x="556259" y="1052736"/>
            <a:ext cx="11143615" cy="1363065"/>
          </a:xfrm>
          <a:prstGeom prst="rect">
            <a:avLst/>
          </a:prstGeom>
          <a:noFill/>
          <a:ln w="19050">
            <a:solidFill>
              <a:schemeClr val="bg1">
                <a:lumMod val="85000"/>
              </a:schemeClr>
            </a:solidFill>
            <a:prstDash val="sysDot"/>
          </a:ln>
        </p:spPr>
        <p:txBody>
          <a:bodyPr wrap="square">
            <a:spAutoFit/>
          </a:bodyPr>
          <a:lstStyle/>
          <a:p>
            <a:pPr algn="just">
              <a:lnSpc>
                <a:spcPct val="120000"/>
              </a:lnSpc>
              <a:spcBef>
                <a:spcPct val="50000"/>
              </a:spcBef>
            </a:pPr>
            <a:r>
              <a:rPr lang="zh-CN" altLang="en-US" sz="2400" b="1" dirty="0">
                <a:latin typeface="黑体" panose="02010609060101010101" pitchFamily="49" charset="-122"/>
                <a:ea typeface="黑体" panose="02010609060101010101" pitchFamily="49" charset="-122"/>
                <a:cs typeface="新宋体" panose="02010609030101010101" charset="-122"/>
              </a:rPr>
              <a:t>材料：</a:t>
            </a:r>
            <a:r>
              <a:rPr lang="zh-CN" altLang="en-US" sz="2400" dirty="0">
                <a:latin typeface="黑体" panose="02010609060101010101" pitchFamily="49" charset="-122"/>
                <a:ea typeface="黑体" panose="02010609060101010101" pitchFamily="49" charset="-122"/>
                <a:cs typeface="新宋体" panose="02010609030101010101" charset="-122"/>
              </a:rPr>
              <a:t>“鼓励兴办手工工场，准许工场主购买整个村庄的农奴”。到彼得一世去世时，俄国已建起</a:t>
            </a:r>
            <a:r>
              <a:rPr lang="en-US" altLang="zh-CN" sz="2400" dirty="0">
                <a:latin typeface="黑体" panose="02010609060101010101" pitchFamily="49" charset="-122"/>
                <a:ea typeface="黑体" panose="02010609060101010101" pitchFamily="49" charset="-122"/>
                <a:cs typeface="新宋体" panose="02010609030101010101" charset="-122"/>
              </a:rPr>
              <a:t> 240</a:t>
            </a:r>
            <a:r>
              <a:rPr lang="zh-CN" altLang="en-US" sz="2400" dirty="0">
                <a:latin typeface="黑体" panose="02010609060101010101" pitchFamily="49" charset="-122"/>
                <a:ea typeface="黑体" panose="02010609060101010101" pitchFamily="49" charset="-122"/>
                <a:cs typeface="新宋体" panose="02010609030101010101" charset="-122"/>
              </a:rPr>
              <a:t>多个手工工场。俄国生产的铁和麻布已输出到英国市场。不过，工场的劳动力仍然以农奴为主。</a:t>
            </a:r>
            <a:endParaRPr lang="zh-CN" altLang="en-US" sz="2400" dirty="0">
              <a:latin typeface="黑体" panose="02010609060101010101" pitchFamily="49" charset="-122"/>
              <a:ea typeface="黑体" panose="02010609060101010101" pitchFamily="49" charset="-122"/>
              <a:cs typeface="新宋体" panose="02010609030101010101" charset="-122"/>
            </a:endParaRPr>
          </a:p>
        </p:txBody>
      </p:sp>
      <p:sp>
        <p:nvSpPr>
          <p:cNvPr id="29703" name="TextBox 7"/>
          <p:cNvSpPr txBox="1"/>
          <p:nvPr>
            <p:custDataLst>
              <p:tags r:id="rId2"/>
            </p:custDataLst>
          </p:nvPr>
        </p:nvSpPr>
        <p:spPr>
          <a:xfrm>
            <a:off x="4638712" y="5674573"/>
            <a:ext cx="5280613" cy="646331"/>
          </a:xfrm>
          <a:prstGeom prst="rect">
            <a:avLst/>
          </a:prstGeom>
          <a:noFill/>
          <a:ln w="9525">
            <a:noFill/>
          </a:ln>
        </p:spPr>
        <p:txBody>
          <a:bodyPr wrap="none">
            <a:spAutoFit/>
          </a:bodyPr>
          <a:lstStyle/>
          <a:p>
            <a:r>
              <a:rPr lang="zh-CN" altLang="en-US" sz="3600" b="1" dirty="0">
                <a:latin typeface="黑体" panose="02010609060101010101" pitchFamily="49" charset="-122"/>
                <a:ea typeface="黑体" panose="02010609060101010101" pitchFamily="49" charset="-122"/>
              </a:rPr>
              <a:t>自上而下的的</a:t>
            </a:r>
            <a:r>
              <a:rPr lang="zh-CN" altLang="en-US" sz="3600" b="1" dirty="0">
                <a:solidFill>
                  <a:srgbClr val="FF0000"/>
                </a:solidFill>
                <a:latin typeface="黑体" panose="02010609060101010101" pitchFamily="49" charset="-122"/>
                <a:ea typeface="黑体" panose="02010609060101010101" pitchFamily="49" charset="-122"/>
              </a:rPr>
              <a:t>封建性</a:t>
            </a:r>
            <a:r>
              <a:rPr lang="zh-CN" altLang="en-US" sz="3600" b="1" dirty="0">
                <a:latin typeface="黑体" panose="02010609060101010101" pitchFamily="49" charset="-122"/>
                <a:ea typeface="黑体" panose="02010609060101010101" pitchFamily="49" charset="-122"/>
              </a:rPr>
              <a:t>改革</a:t>
            </a:r>
            <a:endParaRPr lang="zh-CN" altLang="en-US" sz="3600" dirty="0">
              <a:latin typeface="黑体" panose="02010609060101010101" pitchFamily="49" charset="-122"/>
              <a:ea typeface="黑体" panose="02010609060101010101" pitchFamily="49" charset="-122"/>
            </a:endParaRPr>
          </a:p>
        </p:txBody>
      </p:sp>
      <p:sp>
        <p:nvSpPr>
          <p:cNvPr id="29704" name="文本框 29703"/>
          <p:cNvSpPr txBox="1"/>
          <p:nvPr>
            <p:custDataLst>
              <p:tags r:id="rId3"/>
            </p:custDataLst>
          </p:nvPr>
        </p:nvSpPr>
        <p:spPr>
          <a:xfrm>
            <a:off x="6969048" y="3628237"/>
            <a:ext cx="4280535" cy="1569660"/>
          </a:xfrm>
          <a:prstGeom prst="rect">
            <a:avLst/>
          </a:prstGeom>
          <a:noFill/>
          <a:ln w="9525">
            <a:noFill/>
          </a:ln>
        </p:spPr>
        <p:txBody>
          <a:bodyPr wrap="square">
            <a:spAutoFit/>
          </a:bodyPr>
          <a:lstStyle/>
          <a:p>
            <a:pPr>
              <a:spcBef>
                <a:spcPct val="50000"/>
              </a:spcBef>
            </a:pPr>
            <a:r>
              <a:rPr lang="zh-CN" altLang="en-US" sz="3200" b="1" dirty="0" smtClean="0">
                <a:latin typeface="黑体" panose="02010609060101010101" pitchFamily="49" charset="-122"/>
                <a:ea typeface="黑体" panose="02010609060101010101" pitchFamily="49" charset="-122"/>
                <a:cs typeface="新宋体" panose="02010609030101010101" charset="-122"/>
                <a:sym typeface="宋体" panose="02010600030101010101" pitchFamily="2" charset="-122"/>
              </a:rPr>
              <a:t>    进一步</a:t>
            </a:r>
            <a:r>
              <a:rPr lang="zh-CN" altLang="en-US" sz="3200" b="1" dirty="0">
                <a:latin typeface="黑体" panose="02010609060101010101" pitchFamily="49" charset="-122"/>
                <a:ea typeface="黑体" panose="02010609060101010101" pitchFamily="49" charset="-122"/>
                <a:cs typeface="新宋体" panose="02010609030101010101" charset="-122"/>
                <a:sym typeface="宋体" panose="02010600030101010101" pitchFamily="2" charset="-122"/>
              </a:rPr>
              <a:t>强化了农奴制，后来成为俄国社会发展的障碍。</a:t>
            </a:r>
            <a:endParaRPr lang="zh-CN" altLang="en-US" sz="3200" b="1" dirty="0">
              <a:latin typeface="黑体" panose="02010609060101010101" pitchFamily="49" charset="-122"/>
              <a:ea typeface="黑体" panose="02010609060101010101" pitchFamily="49" charset="-122"/>
              <a:cs typeface="新宋体" panose="02010609030101010101" charset="-122"/>
              <a:sym typeface="宋体" panose="02010600030101010101" pitchFamily="2" charset="-122"/>
            </a:endParaRPr>
          </a:p>
        </p:txBody>
      </p:sp>
      <p:sp>
        <p:nvSpPr>
          <p:cNvPr id="29705" name="文本框 29704"/>
          <p:cNvSpPr txBox="1"/>
          <p:nvPr>
            <p:custDataLst>
              <p:tags r:id="rId4"/>
            </p:custDataLst>
          </p:nvPr>
        </p:nvSpPr>
        <p:spPr>
          <a:xfrm>
            <a:off x="757609" y="2424683"/>
            <a:ext cx="10594975" cy="583565"/>
          </a:xfrm>
          <a:prstGeom prst="rect">
            <a:avLst/>
          </a:prstGeom>
          <a:noFill/>
          <a:ln w="9525">
            <a:noFill/>
          </a:ln>
        </p:spPr>
        <p:txBody>
          <a:bodyPr>
            <a:spAutoFit/>
          </a:bodyPr>
          <a:lstStyle/>
          <a:p>
            <a:pPr>
              <a:spcBef>
                <a:spcPct val="50000"/>
              </a:spcBef>
            </a:pPr>
            <a:r>
              <a:rPr lang="zh-CN" altLang="en-US" sz="3200" b="1" dirty="0">
                <a:latin typeface="Arial" panose="020B0604020202020204" pitchFamily="34" charset="0"/>
                <a:ea typeface="黑体" panose="02010609060101010101" pitchFamily="49" charset="-122"/>
              </a:rPr>
              <a:t>如何理解彼得一世的改革既促进又阻碍了资本主义的发展？</a:t>
            </a:r>
            <a:endParaRPr lang="zh-CN" altLang="en-US" sz="3200" b="1" dirty="0">
              <a:latin typeface="Arial" panose="020B0604020202020204" pitchFamily="34" charset="0"/>
              <a:ea typeface="黑体" panose="02010609060101010101" pitchFamily="49" charset="-122"/>
            </a:endParaRPr>
          </a:p>
        </p:txBody>
      </p:sp>
      <p:sp>
        <p:nvSpPr>
          <p:cNvPr id="29706" name="文本框 29705"/>
          <p:cNvSpPr txBox="1"/>
          <p:nvPr>
            <p:custDataLst>
              <p:tags r:id="rId5"/>
            </p:custDataLst>
          </p:nvPr>
        </p:nvSpPr>
        <p:spPr>
          <a:xfrm>
            <a:off x="792885" y="3107913"/>
            <a:ext cx="10715625" cy="933450"/>
          </a:xfrm>
          <a:prstGeom prst="rect">
            <a:avLst/>
          </a:prstGeom>
          <a:noFill/>
          <a:ln w="9525">
            <a:noFill/>
          </a:ln>
        </p:spPr>
        <p:txBody>
          <a:bodyPr>
            <a:noAutofit/>
          </a:bodyPr>
          <a:lstStyle/>
          <a:p>
            <a:r>
              <a:rPr lang="zh-CN" altLang="en-US" sz="3600" b="1" dirty="0">
                <a:solidFill>
                  <a:srgbClr val="EE2923"/>
                </a:solidFill>
                <a:latin typeface="黑体" panose="02010609060101010101" pitchFamily="49" charset="-122"/>
                <a:ea typeface="黑体" panose="02010609060101010101" pitchFamily="49" charset="-122"/>
                <a:sym typeface="宋体" panose="02010600030101010101" pitchFamily="2" charset="-122"/>
              </a:rPr>
              <a:t>促进：               </a:t>
            </a:r>
            <a:r>
              <a:rPr lang="zh-CN" altLang="en-US" sz="3600" b="1" dirty="0" smtClean="0">
                <a:solidFill>
                  <a:srgbClr val="EE2923"/>
                </a:solidFill>
                <a:latin typeface="黑体" panose="02010609060101010101" pitchFamily="49" charset="-122"/>
                <a:ea typeface="黑体" panose="02010609060101010101" pitchFamily="49" charset="-122"/>
                <a:sym typeface="宋体" panose="02010600030101010101" pitchFamily="2" charset="-122"/>
              </a:rPr>
              <a:t>  阻碍：</a:t>
            </a:r>
            <a:endParaRPr lang="zh-CN" altLang="en-US" sz="3600" b="1" dirty="0">
              <a:solidFill>
                <a:srgbClr val="EE2923"/>
              </a:solidFill>
              <a:latin typeface="黑体" panose="02010609060101010101" pitchFamily="49" charset="-122"/>
              <a:ea typeface="黑体" panose="02010609060101010101" pitchFamily="49" charset="-122"/>
              <a:sym typeface="宋体" panose="02010600030101010101" pitchFamily="2" charset="-122"/>
            </a:endParaRPr>
          </a:p>
        </p:txBody>
      </p:sp>
      <p:sp>
        <p:nvSpPr>
          <p:cNvPr id="29707" name="文本框 29706"/>
          <p:cNvSpPr txBox="1"/>
          <p:nvPr>
            <p:custDataLst>
              <p:tags r:id="rId6"/>
            </p:custDataLst>
          </p:nvPr>
        </p:nvSpPr>
        <p:spPr>
          <a:xfrm>
            <a:off x="2927648" y="5674573"/>
            <a:ext cx="1587500" cy="706755"/>
          </a:xfrm>
          <a:prstGeom prst="rect">
            <a:avLst/>
          </a:prstGeom>
          <a:noFill/>
          <a:ln w="9525">
            <a:noFill/>
          </a:ln>
        </p:spPr>
        <p:txBody>
          <a:bodyPr>
            <a:spAutoFit/>
          </a:bodyPr>
          <a:lstStyle/>
          <a:p>
            <a:pPr>
              <a:spcBef>
                <a:spcPct val="50000"/>
              </a:spcBef>
            </a:pPr>
            <a:r>
              <a:rPr kumimoji="1" lang="zh-CN" altLang="en-US" sz="4000" b="1" dirty="0" smtClean="0">
                <a:solidFill>
                  <a:srgbClr val="0000FF"/>
                </a:solidFill>
                <a:latin typeface="黑体" panose="02010609060101010101" pitchFamily="49" charset="-122"/>
                <a:ea typeface="黑体" panose="02010609060101010101" pitchFamily="49" charset="-122"/>
              </a:rPr>
              <a:t>性质：</a:t>
            </a:r>
            <a:endParaRPr lang="zh-CN" altLang="en-US" sz="4000" b="1" dirty="0">
              <a:solidFill>
                <a:srgbClr val="EE2923"/>
              </a:solidFill>
              <a:latin typeface="Arial" panose="020B0604020202020204" pitchFamily="34" charset="0"/>
              <a:ea typeface="黑体" panose="02010609060101010101" pitchFamily="49" charset="-122"/>
            </a:endParaRPr>
          </a:p>
        </p:txBody>
      </p:sp>
      <p:sp>
        <p:nvSpPr>
          <p:cNvPr id="29702" name="矩形 29701"/>
          <p:cNvSpPr/>
          <p:nvPr>
            <p:custDataLst>
              <p:tags r:id="rId7"/>
            </p:custDataLst>
          </p:nvPr>
        </p:nvSpPr>
        <p:spPr>
          <a:xfrm>
            <a:off x="811613" y="3107913"/>
            <a:ext cx="5418454" cy="2553335"/>
          </a:xfrm>
          <a:prstGeom prst="rect">
            <a:avLst/>
          </a:prstGeom>
          <a:noFill/>
          <a:ln w="9525">
            <a:noFill/>
          </a:ln>
        </p:spPr>
        <p:txBody>
          <a:bodyPr wrap="square">
            <a:spAutoFit/>
          </a:bodyPr>
          <a:lstStyle/>
          <a:p>
            <a:endParaRPr lang="zh-CN" altLang="en-US" sz="3200" b="1" dirty="0">
              <a:solidFill>
                <a:srgbClr val="EE2923"/>
              </a:solidFill>
              <a:latin typeface="黑体" panose="02010609060101010101" pitchFamily="49" charset="-122"/>
              <a:ea typeface="黑体" panose="02010609060101010101" pitchFamily="49" charset="-122"/>
              <a:cs typeface="新宋体" panose="02010609030101010101" charset="-122"/>
              <a:sym typeface="宋体" panose="02010600030101010101" pitchFamily="2" charset="-122"/>
            </a:endParaRPr>
          </a:p>
          <a:p>
            <a:r>
              <a:rPr lang="zh-CN" altLang="en-US" sz="3200" b="1" dirty="0">
                <a:solidFill>
                  <a:srgbClr val="EE2923"/>
                </a:solidFill>
                <a:latin typeface="黑体" panose="02010609060101010101" pitchFamily="49" charset="-122"/>
                <a:ea typeface="黑体" panose="02010609060101010101" pitchFamily="49" charset="-122"/>
                <a:cs typeface="新宋体" panose="02010609030101010101" charset="-122"/>
                <a:sym typeface="宋体" panose="02010600030101010101" pitchFamily="2" charset="-122"/>
              </a:rPr>
              <a:t>    </a:t>
            </a:r>
            <a:r>
              <a:rPr lang="zh-CN" altLang="en-US" sz="3200" b="1" dirty="0">
                <a:latin typeface="黑体" panose="02010609060101010101" pitchFamily="49" charset="-122"/>
                <a:ea typeface="黑体" panose="02010609060101010101" pitchFamily="49" charset="-122"/>
                <a:cs typeface="新宋体" panose="02010609030101010101" charset="-122"/>
                <a:sym typeface="宋体" panose="02010600030101010101" pitchFamily="2" charset="-122"/>
              </a:rPr>
              <a:t>彼得一世改革促进了工场手工业的发展，在客观上为资本主义生产关系的发展创造了条件。</a:t>
            </a:r>
            <a:r>
              <a:rPr lang="zh-CN" altLang="en-US" dirty="0">
                <a:latin typeface="黑体" panose="02010609060101010101" pitchFamily="49" charset="-122"/>
                <a:ea typeface="黑体" panose="02010609060101010101" pitchFamily="49" charset="-122"/>
                <a:cs typeface="新宋体" panose="02010609030101010101" charset="-122"/>
                <a:sym typeface="宋体" panose="02010600030101010101" pitchFamily="2" charset="-122"/>
              </a:rPr>
              <a:t> </a:t>
            </a:r>
            <a:endParaRPr lang="zh-CN" altLang="en-US" sz="3200" b="1" dirty="0">
              <a:latin typeface="黑体" panose="02010609060101010101" pitchFamily="49" charset="-122"/>
              <a:ea typeface="黑体" panose="02010609060101010101" pitchFamily="49" charset="-122"/>
              <a:cs typeface="新宋体" panose="02010609030101010101" charset="-122"/>
              <a:sym typeface="宋体" panose="02010600030101010101" pitchFamily="2" charset="-122"/>
            </a:endParaRPr>
          </a:p>
        </p:txBody>
      </p:sp>
      <p:sp>
        <p:nvSpPr>
          <p:cNvPr id="100" name="文本框 99"/>
          <p:cNvSpPr txBox="1"/>
          <p:nvPr/>
        </p:nvSpPr>
        <p:spPr>
          <a:xfrm>
            <a:off x="3272082" y="181517"/>
            <a:ext cx="7348220" cy="521970"/>
          </a:xfrm>
          <a:prstGeom prst="rect">
            <a:avLst/>
          </a:prstGeom>
          <a:noFill/>
          <a:ln w="9525">
            <a:noFill/>
          </a:ln>
        </p:spPr>
        <p:txBody>
          <a:bodyPr wrap="square">
            <a:spAutoFit/>
          </a:bodyPr>
          <a:lstStyle/>
          <a:p>
            <a:r>
              <a:rPr lang="zh-CN" sz="2800" b="1" dirty="0">
                <a:latin typeface="黑体" panose="02010609060101010101" pitchFamily="49" charset="-122"/>
                <a:ea typeface="黑体" panose="02010609060101010101" pitchFamily="49" charset="-122"/>
              </a:rPr>
              <a:t>合作探究：彼得一世改革的消极影响和性质</a:t>
            </a:r>
            <a:endParaRPr lang="zh-CN" altLang="en-US" sz="2800" b="1"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9706"/>
                                        </p:tgtEl>
                                        <p:attrNameLst>
                                          <p:attrName>style.visibility</p:attrName>
                                        </p:attrNameLst>
                                      </p:cBhvr>
                                      <p:to>
                                        <p:strVal val="visible"/>
                                      </p:to>
                                    </p:set>
                                    <p:animEffect transition="in" filter="blinds(horizontal)">
                                      <p:cBhvr>
                                        <p:cTn id="7" dur="500"/>
                                        <p:tgtEl>
                                          <p:spTgt spid="2970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9704"/>
                                        </p:tgtEl>
                                        <p:attrNameLst>
                                          <p:attrName>style.visibility</p:attrName>
                                        </p:attrNameLst>
                                      </p:cBhvr>
                                      <p:to>
                                        <p:strVal val="visible"/>
                                      </p:to>
                                    </p:set>
                                    <p:animEffect transition="in" filter="blinds(horizontal)">
                                      <p:cBhvr>
                                        <p:cTn id="12" dur="500"/>
                                        <p:tgtEl>
                                          <p:spTgt spid="29704"/>
                                        </p:tgtEl>
                                      </p:cBhvr>
                                    </p:animEffect>
                                  </p:childTnLst>
                                </p:cTn>
                              </p:par>
                              <p:par>
                                <p:cTn id="13" presetID="3" presetClass="entr" presetSubtype="10" fill="hold" grpId="0" nodeType="withEffect">
                                  <p:stCondLst>
                                    <p:cond delay="0"/>
                                  </p:stCondLst>
                                  <p:childTnLst>
                                    <p:set>
                                      <p:cBhvr>
                                        <p:cTn id="14" dur="1" fill="hold">
                                          <p:stCondLst>
                                            <p:cond delay="0"/>
                                          </p:stCondLst>
                                        </p:cTn>
                                        <p:tgtEl>
                                          <p:spTgt spid="29707"/>
                                        </p:tgtEl>
                                        <p:attrNameLst>
                                          <p:attrName>style.visibility</p:attrName>
                                        </p:attrNameLst>
                                      </p:cBhvr>
                                      <p:to>
                                        <p:strVal val="visible"/>
                                      </p:to>
                                    </p:set>
                                    <p:animEffect transition="in" filter="blinds(horizontal)">
                                      <p:cBhvr>
                                        <p:cTn id="15" dur="500"/>
                                        <p:tgtEl>
                                          <p:spTgt spid="29707"/>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29703"/>
                                        </p:tgtEl>
                                        <p:attrNameLst>
                                          <p:attrName>style.visibility</p:attrName>
                                        </p:attrNameLst>
                                      </p:cBhvr>
                                      <p:to>
                                        <p:strVal val="visible"/>
                                      </p:to>
                                    </p:set>
                                    <p:anim calcmode="lin" valueType="num">
                                      <p:cBhvr additive="base">
                                        <p:cTn id="20" dur="500" fill="hold"/>
                                        <p:tgtEl>
                                          <p:spTgt spid="29703"/>
                                        </p:tgtEl>
                                        <p:attrNameLst>
                                          <p:attrName>ppt_x</p:attrName>
                                        </p:attrNameLst>
                                      </p:cBhvr>
                                      <p:tavLst>
                                        <p:tav tm="0">
                                          <p:val>
                                            <p:strVal val="#ppt_x"/>
                                          </p:val>
                                        </p:tav>
                                        <p:tav tm="100000">
                                          <p:val>
                                            <p:strVal val="#ppt_x"/>
                                          </p:val>
                                        </p:tav>
                                      </p:tavLst>
                                    </p:anim>
                                    <p:anim calcmode="lin" valueType="num">
                                      <p:cBhvr additive="base">
                                        <p:cTn id="21" dur="500" fill="hold"/>
                                        <p:tgtEl>
                                          <p:spTgt spid="29703"/>
                                        </p:tgtEl>
                                        <p:attrNameLst>
                                          <p:attrName>ppt_y</p:attrName>
                                        </p:attrNameLst>
                                      </p:cBhvr>
                                      <p:tavLst>
                                        <p:tav tm="0">
                                          <p:val>
                                            <p:strVal val="1+#ppt_h/2"/>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29702"/>
                                        </p:tgtEl>
                                        <p:attrNameLst>
                                          <p:attrName>style.visibility</p:attrName>
                                        </p:attrNameLst>
                                      </p:cBhvr>
                                      <p:to>
                                        <p:strVal val="visible"/>
                                      </p:to>
                                    </p:set>
                                    <p:animEffect transition="in" filter="blinds(horizontal)">
                                      <p:cBhvr>
                                        <p:cTn id="26" dur="500"/>
                                        <p:tgtEl>
                                          <p:spTgt spid="297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703" grpId="0"/>
      <p:bldP spid="29704" grpId="0"/>
      <p:bldP spid="29706" grpId="0"/>
      <p:bldP spid="29707" grpId="0"/>
      <p:bldP spid="2970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421532" y="1124585"/>
            <a:ext cx="8261350" cy="646331"/>
          </a:xfrm>
          <a:prstGeom prst="rect">
            <a:avLst/>
          </a:prstGeom>
          <a:noFill/>
        </p:spPr>
        <p:txBody>
          <a:bodyPr wrap="square" rtlCol="0" anchor="t">
            <a:spAutoFit/>
          </a:bodyPr>
          <a:lstStyle/>
          <a:p>
            <a:r>
              <a:rPr lang="zh-CN" altLang="en-US" sz="3600" b="1" dirty="0">
                <a:latin typeface="Times New Roman" panose="02020603050405020304" charset="0"/>
                <a:ea typeface="黑体" panose="02010609060101010101" pitchFamily="49" charset="-122"/>
                <a:sym typeface="+mn-ea"/>
              </a:rPr>
              <a:t>三、除旧迎新</a:t>
            </a:r>
            <a:r>
              <a:rPr lang="en-US" altLang="zh-CN" sz="3600" b="1" dirty="0">
                <a:latin typeface="Times New Roman" panose="02020603050405020304" charset="0"/>
                <a:ea typeface="黑体" panose="02010609060101010101" pitchFamily="49" charset="-122"/>
                <a:sym typeface="+mn-ea"/>
              </a:rPr>
              <a:t>-------</a:t>
            </a:r>
            <a:r>
              <a:rPr lang="zh-CN" altLang="en-US" sz="3600" b="1" dirty="0">
                <a:solidFill>
                  <a:srgbClr val="FF0000"/>
                </a:solidFill>
                <a:latin typeface="Times New Roman" panose="02020603050405020304" charset="0"/>
                <a:ea typeface="黑体" panose="02010609060101010101" pitchFamily="49" charset="-122"/>
                <a:sym typeface="+mn-ea"/>
              </a:rPr>
              <a:t>农奴制改革</a:t>
            </a:r>
            <a:endParaRPr lang="zh-CN" altLang="en-US" sz="3600" b="1" dirty="0">
              <a:solidFill>
                <a:srgbClr val="FF0000"/>
              </a:solidFill>
              <a:latin typeface="Times New Roman" panose="02020603050405020304" charset="0"/>
              <a:ea typeface="黑体" panose="02010609060101010101" pitchFamily="49" charset="-122"/>
              <a:sym typeface="+mn-ea"/>
            </a:endParaRPr>
          </a:p>
        </p:txBody>
      </p:sp>
      <p:sp>
        <p:nvSpPr>
          <p:cNvPr id="20484" name="Text Box 4"/>
          <p:cNvSpPr txBox="1">
            <a:spLocks noChangeArrowheads="1"/>
          </p:cNvSpPr>
          <p:nvPr>
            <p:custDataLst>
              <p:tags r:id="rId1"/>
            </p:custDataLst>
          </p:nvPr>
        </p:nvSpPr>
        <p:spPr bwMode="auto">
          <a:xfrm>
            <a:off x="479376" y="1916832"/>
            <a:ext cx="11293475" cy="4407535"/>
          </a:xfrm>
          <a:prstGeom prst="rect">
            <a:avLst/>
          </a:prstGeom>
          <a:noFill/>
          <a:ln>
            <a:solidFill>
              <a:schemeClr val="tx1"/>
            </a:solidFill>
          </a:ln>
        </p:spPr>
        <p:txBody>
          <a:bodyPr/>
          <a:lstStyle>
            <a:defPPr>
              <a:defRPr lang="zh-CN"/>
            </a:defPPr>
            <a:lvl1pPr marL="342900" marR="0" indent="-342900" defTabSz="914400" fontAlgn="auto">
              <a:lnSpc>
                <a:spcPct val="90000"/>
              </a:lnSpc>
              <a:spcBef>
                <a:spcPct val="20000"/>
              </a:spcBef>
              <a:buClrTx/>
              <a:buSzTx/>
              <a:buFontTx/>
              <a:buNone/>
              <a:defRPr kumimoji="0" sz="2800" b="1" cap="none" spc="0" normalizeH="0" baseline="0">
                <a:latin typeface="黑体" panose="02010609060101010101" pitchFamily="49" charset="-122"/>
                <a:ea typeface="黑体" panose="02010609060101010101" pitchFamily="49" charset="-122"/>
              </a:defRPr>
            </a:lvl1pPr>
          </a:lstStyle>
          <a:p>
            <a:pPr marL="0" algn="just" fontAlgn="base">
              <a:lnSpc>
                <a:spcPct val="150000"/>
              </a:lnSpc>
            </a:pPr>
            <a:r>
              <a:rPr lang="zh-CN" b="0" dirty="0">
                <a:cs typeface="新宋体" panose="02010609030101010101" charset="-122"/>
              </a:rPr>
              <a:t>农奴制：是15世纪下半叶～19世纪上半叶，俄国在以劳役制为主要剥削形式的地主庄园经济基础上建立的经济、法律制度。农民被束缚在地主的土地上，在土地、人身、司法上依附于地主，处于社会最低层，实际上是农奴。</a:t>
            </a:r>
            <a:r>
              <a:rPr lang="zh-CN" b="0" dirty="0">
                <a:cs typeface="新宋体" panose="02010609030101010101" charset="-122"/>
                <a:sym typeface="+mn-ea"/>
              </a:rPr>
              <a:t>农奴是欧洲封建社会的一个特定阶级，依附于封建主。租种农奴主的土地（称为份地），有自己的生产工具，可以自由结婚。农奴要向封建主服役并交纳租税。封建主不能任意杀死农奴，但可以买卖或转赠。简单地说，农奴被束缚在土地上，人身权利受到限制的人。</a:t>
            </a:r>
            <a:endParaRPr kumimoji="0" lang="zh-CN" b="0" kern="1200" cap="none" spc="0" normalizeH="0" baseline="0" dirty="0">
              <a:cs typeface="新宋体" panose="02010609030101010101" charset="-122"/>
            </a:endParaRPr>
          </a:p>
          <a:p>
            <a:pPr algn="just">
              <a:lnSpc>
                <a:spcPct val="150000"/>
              </a:lnSpc>
            </a:pPr>
            <a:r>
              <a:rPr lang="zh-CN" altLang="en-US" b="0" dirty="0">
                <a:cs typeface="新宋体" panose="02010609030101010101" charset="-122"/>
              </a:rPr>
              <a:t> </a:t>
            </a:r>
            <a:endParaRPr lang="zh-CN" altLang="en-US" b="0" dirty="0">
              <a:cs typeface="新宋体" panose="0201060903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bldLst>
      <p:bldP spid="20484" grpId="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479425" y="981075"/>
            <a:ext cx="8261350" cy="706755"/>
          </a:xfrm>
          <a:prstGeom prst="rect">
            <a:avLst/>
          </a:prstGeom>
          <a:noFill/>
        </p:spPr>
        <p:txBody>
          <a:bodyPr wrap="square" rtlCol="0" anchor="t">
            <a:spAutoFit/>
          </a:bodyPr>
          <a:lstStyle/>
          <a:p>
            <a:r>
              <a:rPr lang="zh-CN" altLang="en-US" sz="4000" b="1" dirty="0">
                <a:latin typeface="Times New Roman" panose="02020603050405020304" charset="0"/>
                <a:ea typeface="黑体" panose="02010609060101010101" pitchFamily="49" charset="-122"/>
                <a:sym typeface="+mn-ea"/>
              </a:rPr>
              <a:t>三、除旧迎新</a:t>
            </a:r>
            <a:r>
              <a:rPr lang="en-US" altLang="zh-CN" sz="4000" b="1" dirty="0">
                <a:latin typeface="Times New Roman" panose="02020603050405020304" charset="0"/>
                <a:ea typeface="黑体" panose="02010609060101010101" pitchFamily="49" charset="-122"/>
                <a:sym typeface="+mn-ea"/>
              </a:rPr>
              <a:t>-------</a:t>
            </a:r>
            <a:r>
              <a:rPr lang="zh-CN" altLang="en-US" sz="4000" b="1" dirty="0">
                <a:solidFill>
                  <a:srgbClr val="FF0000"/>
                </a:solidFill>
                <a:latin typeface="Times New Roman" panose="02020603050405020304" charset="0"/>
                <a:ea typeface="黑体" panose="02010609060101010101" pitchFamily="49" charset="-122"/>
                <a:sym typeface="+mn-ea"/>
              </a:rPr>
              <a:t>农奴制改革</a:t>
            </a:r>
            <a:endParaRPr lang="zh-CN" altLang="en-US" sz="4000" b="1" dirty="0">
              <a:solidFill>
                <a:srgbClr val="FF0000"/>
              </a:solidFill>
              <a:latin typeface="Times New Roman" panose="02020603050405020304" charset="0"/>
              <a:ea typeface="黑体" panose="02010609060101010101" pitchFamily="49" charset="-122"/>
              <a:sym typeface="+mn-ea"/>
            </a:endParaRPr>
          </a:p>
        </p:txBody>
      </p:sp>
      <p:sp>
        <p:nvSpPr>
          <p:cNvPr id="8" name="Text Box 2"/>
          <p:cNvSpPr txBox="1"/>
          <p:nvPr>
            <p:custDataLst>
              <p:tags r:id="rId2"/>
            </p:custDataLst>
          </p:nvPr>
        </p:nvSpPr>
        <p:spPr>
          <a:xfrm>
            <a:off x="623392" y="1772816"/>
            <a:ext cx="2187575" cy="645160"/>
          </a:xfrm>
          <a:prstGeom prst="rect">
            <a:avLst/>
          </a:prstGeom>
          <a:noFill/>
          <a:ln w="12700">
            <a:noFill/>
          </a:ln>
        </p:spPr>
        <p:txBody>
          <a:bodyPr wrap="square" anchor="t">
            <a:spAutoFit/>
          </a:bodyPr>
          <a:lstStyle/>
          <a:p>
            <a:pPr algn="ctr"/>
            <a:r>
              <a:rPr lang="en-US" altLang="zh-CN" sz="3600" b="1" dirty="0">
                <a:latin typeface="黑体" panose="02010609060101010101" pitchFamily="49" charset="-122"/>
                <a:ea typeface="黑体" panose="02010609060101010101" pitchFamily="49" charset="-122"/>
                <a:cs typeface="新宋体" panose="02010609030101010101" charset="-122"/>
              </a:rPr>
              <a:t>1.</a:t>
            </a:r>
            <a:r>
              <a:rPr lang="zh-CN" altLang="en-US" sz="3600" b="1" dirty="0">
                <a:latin typeface="黑体" panose="02010609060101010101" pitchFamily="49" charset="-122"/>
                <a:ea typeface="黑体" panose="02010609060101010101" pitchFamily="49" charset="-122"/>
                <a:cs typeface="新宋体" panose="02010609030101010101" charset="-122"/>
              </a:rPr>
              <a:t>原因</a:t>
            </a:r>
            <a:endParaRPr lang="zh-CN" altLang="en-US" sz="3600" b="1" dirty="0">
              <a:latin typeface="黑体" panose="02010609060101010101" pitchFamily="49" charset="-122"/>
              <a:ea typeface="黑体" panose="02010609060101010101" pitchFamily="49" charset="-122"/>
              <a:cs typeface="新宋体" panose="02010609030101010101" charset="-122"/>
            </a:endParaRPr>
          </a:p>
        </p:txBody>
      </p:sp>
      <p:graphicFrame>
        <p:nvGraphicFramePr>
          <p:cNvPr id="3" name="表格 2"/>
          <p:cNvGraphicFramePr/>
          <p:nvPr>
            <p:custDataLst>
              <p:tags r:id="rId3"/>
            </p:custDataLst>
          </p:nvPr>
        </p:nvGraphicFramePr>
        <p:xfrm>
          <a:off x="2274713" y="2636912"/>
          <a:ext cx="8429799" cy="2721709"/>
        </p:xfrm>
        <a:graphic>
          <a:graphicData uri="http://schemas.openxmlformats.org/drawingml/2006/table">
            <a:tbl>
              <a:tblPr/>
              <a:tblGrid>
                <a:gridCol w="4757391"/>
                <a:gridCol w="3672408"/>
              </a:tblGrid>
              <a:tr h="720080">
                <a:tc>
                  <a:txBody>
                    <a:bodyPr/>
                    <a:lstStyle/>
                    <a:p>
                      <a:pPr indent="0" algn="ctr">
                        <a:buNone/>
                      </a:pPr>
                      <a:r>
                        <a:rPr lang="en-US" sz="2400" b="1" dirty="0" err="1">
                          <a:latin typeface="黑体" panose="02010609060101010101" pitchFamily="49" charset="-122"/>
                          <a:ea typeface="黑体" panose="02010609060101010101" pitchFamily="49" charset="-122"/>
                          <a:cs typeface="Times New Roman" panose="02020603050405020304" charset="0"/>
                        </a:rPr>
                        <a:t>农奴制下俄国社会情况</a:t>
                      </a:r>
                      <a:endParaRPr lang="en-US" altLang="en-US" sz="2400" b="1" dirty="0">
                        <a:latin typeface="黑体" panose="02010609060101010101" pitchFamily="49" charset="-122"/>
                        <a:ea typeface="黑体" panose="02010609060101010101" pitchFamily="49" charset="-122"/>
                        <a:cs typeface="Times New Roman" panose="02020603050405020304" charset="0"/>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400" b="1" dirty="0" err="1">
                          <a:latin typeface="黑体" panose="02010609060101010101" pitchFamily="49" charset="-122"/>
                          <a:ea typeface="黑体" panose="02010609060101010101" pitchFamily="49" charset="-122"/>
                          <a:cs typeface="Times New Roman" panose="02020603050405020304" charset="0"/>
                        </a:rPr>
                        <a:t>资本主义发展所需的要素</a:t>
                      </a:r>
                      <a:endParaRPr lang="en-US" altLang="en-US" sz="2400" b="1" dirty="0">
                        <a:latin typeface="黑体" panose="02010609060101010101" pitchFamily="49" charset="-122"/>
                        <a:ea typeface="黑体" panose="02010609060101010101" pitchFamily="49" charset="-122"/>
                        <a:cs typeface="Times New Roman" panose="02020603050405020304" charset="0"/>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32048">
                <a:tc>
                  <a:txBody>
                    <a:bodyPr/>
                    <a:lstStyle/>
                    <a:p>
                      <a:pPr indent="0" algn="ctr">
                        <a:buNone/>
                      </a:pPr>
                      <a:r>
                        <a:rPr lang="en-US" sz="2400" b="0" dirty="0" err="1">
                          <a:latin typeface="黑体" panose="02010609060101010101" pitchFamily="49" charset="-122"/>
                          <a:ea typeface="黑体" panose="02010609060101010101" pitchFamily="49" charset="-122"/>
                          <a:cs typeface="Times New Roman" panose="02020603050405020304" charset="0"/>
                        </a:rPr>
                        <a:t>农奴受压榨</a:t>
                      </a:r>
                      <a:r>
                        <a:rPr lang="en-US" sz="2400" b="0" dirty="0" err="1">
                          <a:latin typeface="黑体" panose="02010609060101010101" pitchFamily="49" charset="-122"/>
                          <a:ea typeface="黑体" panose="02010609060101010101" pitchFamily="49" charset="-122"/>
                          <a:cs typeface="MingLiU_HKSCS" charset="0"/>
                        </a:rPr>
                        <a:t>，</a:t>
                      </a:r>
                      <a:r>
                        <a:rPr lang="en-US" sz="2400" b="0" dirty="0" err="1">
                          <a:latin typeface="黑体" panose="02010609060101010101" pitchFamily="49" charset="-122"/>
                          <a:ea typeface="黑体" panose="02010609060101010101" pitchFamily="49" charset="-122"/>
                          <a:cs typeface="Times New Roman" panose="02020603050405020304" charset="0"/>
                        </a:rPr>
                        <a:t>购买力低下</a:t>
                      </a:r>
                      <a:endParaRPr lang="en-US" altLang="en-US" sz="2400" b="0" dirty="0">
                        <a:latin typeface="黑体" panose="02010609060101010101" pitchFamily="49" charset="-122"/>
                        <a:ea typeface="黑体" panose="02010609060101010101" pitchFamily="49" charset="-122"/>
                        <a:cs typeface="Times New Roman" panose="02020603050405020304" charset="0"/>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400" b="0" dirty="0" err="1">
                          <a:latin typeface="黑体" panose="02010609060101010101" pitchFamily="49" charset="-122"/>
                          <a:ea typeface="黑体" panose="02010609060101010101" pitchFamily="49" charset="-122"/>
                          <a:cs typeface="Times New Roman" panose="02020603050405020304" charset="0"/>
                        </a:rPr>
                        <a:t>市场</a:t>
                      </a:r>
                      <a:endParaRPr lang="en-US" altLang="en-US" sz="2400" b="0" dirty="0">
                        <a:latin typeface="黑体" panose="02010609060101010101" pitchFamily="49" charset="-122"/>
                        <a:ea typeface="黑体" panose="02010609060101010101" pitchFamily="49" charset="-122"/>
                        <a:cs typeface="Times New Roman" panose="02020603050405020304" charset="0"/>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32048">
                <a:tc>
                  <a:txBody>
                    <a:bodyPr/>
                    <a:lstStyle/>
                    <a:p>
                      <a:pPr indent="0" algn="ctr">
                        <a:buNone/>
                      </a:pPr>
                      <a:r>
                        <a:rPr lang="en-US" sz="2400" b="0" dirty="0" err="1">
                          <a:latin typeface="黑体" panose="02010609060101010101" pitchFamily="49" charset="-122"/>
                          <a:ea typeface="黑体" panose="02010609060101010101" pitchFamily="49" charset="-122"/>
                          <a:cs typeface="Times New Roman" panose="02020603050405020304" charset="0"/>
                        </a:rPr>
                        <a:t>农业生产方式落后</a:t>
                      </a:r>
                      <a:endParaRPr lang="en-US" altLang="en-US" sz="2400" b="0" dirty="0">
                        <a:latin typeface="黑体" panose="02010609060101010101" pitchFamily="49" charset="-122"/>
                        <a:ea typeface="黑体" panose="02010609060101010101" pitchFamily="49" charset="-122"/>
                        <a:cs typeface="Times New Roman" panose="02020603050405020304" charset="0"/>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400" b="0" dirty="0" err="1">
                          <a:latin typeface="黑体" panose="02010609060101010101" pitchFamily="49" charset="-122"/>
                          <a:ea typeface="黑体" panose="02010609060101010101" pitchFamily="49" charset="-122"/>
                          <a:cs typeface="Times New Roman" panose="02020603050405020304" charset="0"/>
                        </a:rPr>
                        <a:t>原料</a:t>
                      </a:r>
                      <a:endParaRPr lang="en-US" altLang="en-US" sz="2400" b="0" dirty="0">
                        <a:latin typeface="黑体" panose="02010609060101010101" pitchFamily="49" charset="-122"/>
                        <a:ea typeface="黑体" panose="02010609060101010101" pitchFamily="49" charset="-122"/>
                        <a:cs typeface="Times New Roman" panose="02020603050405020304" charset="0"/>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32048">
                <a:tc>
                  <a:txBody>
                    <a:bodyPr/>
                    <a:lstStyle/>
                    <a:p>
                      <a:pPr indent="0" algn="ctr">
                        <a:buNone/>
                      </a:pPr>
                      <a:r>
                        <a:rPr lang="en-US" sz="2400" b="0" dirty="0" err="1">
                          <a:latin typeface="黑体" panose="02010609060101010101" pitchFamily="49" charset="-122"/>
                          <a:ea typeface="黑体" panose="02010609060101010101" pitchFamily="49" charset="-122"/>
                          <a:cs typeface="Times New Roman" panose="02020603050405020304" charset="0"/>
                        </a:rPr>
                        <a:t>大批农奴束缚在土地</a:t>
                      </a:r>
                      <a:endParaRPr lang="en-US" altLang="en-US" sz="2400" b="0" dirty="0">
                        <a:latin typeface="黑体" panose="02010609060101010101" pitchFamily="49" charset="-122"/>
                        <a:ea typeface="黑体" panose="02010609060101010101" pitchFamily="49" charset="-122"/>
                        <a:cs typeface="Times New Roman" panose="02020603050405020304" charset="0"/>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400" b="0" dirty="0" err="1">
                          <a:latin typeface="黑体" panose="02010609060101010101" pitchFamily="49" charset="-122"/>
                          <a:ea typeface="黑体" panose="02010609060101010101" pitchFamily="49" charset="-122"/>
                          <a:cs typeface="Times New Roman" panose="02020603050405020304" charset="0"/>
                        </a:rPr>
                        <a:t>自由劳动力</a:t>
                      </a:r>
                      <a:endParaRPr lang="en-US" altLang="en-US" sz="2400" b="0" dirty="0">
                        <a:latin typeface="黑体" panose="02010609060101010101" pitchFamily="49" charset="-122"/>
                        <a:ea typeface="黑体" panose="02010609060101010101" pitchFamily="49" charset="-122"/>
                        <a:cs typeface="Times New Roman" panose="02020603050405020304" charset="0"/>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705485">
                <a:tc>
                  <a:txBody>
                    <a:bodyPr/>
                    <a:lstStyle/>
                    <a:p>
                      <a:pPr indent="0" algn="ctr">
                        <a:buNone/>
                      </a:pPr>
                      <a:r>
                        <a:rPr lang="en-US" sz="2400" b="0" dirty="0" err="1">
                          <a:latin typeface="黑体" panose="02010609060101010101" pitchFamily="49" charset="-122"/>
                          <a:ea typeface="黑体" panose="02010609060101010101" pitchFamily="49" charset="-122"/>
                          <a:cs typeface="Times New Roman" panose="02020603050405020304" charset="0"/>
                        </a:rPr>
                        <a:t>工场主雇佣国家农奴要缴纳代役租</a:t>
                      </a:r>
                      <a:endParaRPr lang="en-US" altLang="en-US" sz="2400" b="0" dirty="0">
                        <a:latin typeface="黑体" panose="02010609060101010101" pitchFamily="49" charset="-122"/>
                        <a:ea typeface="黑体" panose="02010609060101010101" pitchFamily="49" charset="-122"/>
                        <a:cs typeface="Times New Roman" panose="02020603050405020304" charset="0"/>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lstStyle/>
                    <a:p>
                      <a:pPr indent="0" algn="ctr">
                        <a:buNone/>
                      </a:pPr>
                      <a:r>
                        <a:rPr lang="en-US" sz="2400" b="0" dirty="0" err="1">
                          <a:latin typeface="黑体" panose="02010609060101010101" pitchFamily="49" charset="-122"/>
                          <a:ea typeface="黑体" panose="02010609060101010101" pitchFamily="49" charset="-122"/>
                          <a:cs typeface="Times New Roman" panose="02020603050405020304" charset="0"/>
                        </a:rPr>
                        <a:t>资金</a:t>
                      </a:r>
                      <a:endParaRPr lang="en-US" altLang="en-US" sz="2400" b="0" dirty="0">
                        <a:latin typeface="黑体" panose="02010609060101010101" pitchFamily="49" charset="-122"/>
                        <a:ea typeface="黑体" panose="02010609060101010101" pitchFamily="49" charset="-122"/>
                        <a:cs typeface="Times New Roman" panose="02020603050405020304" charset="0"/>
                      </a:endParaRPr>
                    </a:p>
                  </a:txBody>
                  <a:tcPr marL="68580" marR="68580" marT="0" marB="0"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
        <p:nvSpPr>
          <p:cNvPr id="100" name="文本框 99"/>
          <p:cNvSpPr txBox="1"/>
          <p:nvPr/>
        </p:nvSpPr>
        <p:spPr>
          <a:xfrm>
            <a:off x="2495600" y="5669042"/>
            <a:ext cx="7858125" cy="521970"/>
          </a:xfrm>
          <a:prstGeom prst="rect">
            <a:avLst/>
          </a:prstGeom>
          <a:noFill/>
          <a:ln w="9525">
            <a:noFill/>
          </a:ln>
        </p:spPr>
        <p:txBody>
          <a:bodyPr wrap="square">
            <a:spAutoFit/>
          </a:bodyPr>
          <a:lstStyle/>
          <a:p>
            <a:pPr indent="266700" algn="ctr"/>
            <a:r>
              <a:rPr lang="zh-CN" sz="2800" b="1" dirty="0">
                <a:solidFill>
                  <a:srgbClr val="C00000"/>
                </a:solidFill>
                <a:latin typeface="黑体" panose="02010609060101010101" pitchFamily="49" charset="-122"/>
                <a:ea typeface="黑体" panose="02010609060101010101" pitchFamily="49" charset="-122"/>
              </a:rPr>
              <a:t>农奴制严重阻碍了俄国资本主义经济的发展。</a:t>
            </a:r>
            <a:endParaRPr lang="zh-CN" altLang="en-US" sz="2800" b="1" dirty="0">
              <a:solidFill>
                <a:srgbClr val="C00000"/>
              </a:solidFill>
              <a:latin typeface="黑体" panose="02010609060101010101" pitchFamily="49" charset="-122"/>
              <a:ea typeface="黑体" panose="02010609060101010101" pitchFamily="49" charset="-122"/>
            </a:endParaRPr>
          </a:p>
        </p:txBody>
      </p:sp>
      <p:sp>
        <p:nvSpPr>
          <p:cNvPr id="14" name="矩形 13"/>
          <p:cNvSpPr/>
          <p:nvPr>
            <p:custDataLst>
              <p:tags r:id="rId4"/>
            </p:custDataLst>
          </p:nvPr>
        </p:nvSpPr>
        <p:spPr>
          <a:xfrm>
            <a:off x="939590" y="2553552"/>
            <a:ext cx="1422184" cy="504369"/>
          </a:xfrm>
          <a:prstGeom prst="rect">
            <a:avLst/>
          </a:prstGeom>
        </p:spPr>
        <p:txBody>
          <a:bodyPr wrap="none">
            <a:spAutoFit/>
          </a:bodyPr>
          <a:lstStyle/>
          <a:p>
            <a:pPr>
              <a:lnSpc>
                <a:spcPct val="130000"/>
              </a:lnSpc>
            </a:pPr>
            <a:r>
              <a:rPr lang="zh-CN" altLang="en-US" sz="2400" b="1" dirty="0" smtClean="0">
                <a:latin typeface="黑体" panose="02010609060101010101" pitchFamily="49" charset="-122"/>
                <a:ea typeface="黑体" panose="02010609060101010101" pitchFamily="49" charset="-122"/>
                <a:cs typeface="Times New Roman" panose="02020603050405020304" charset="0"/>
              </a:rPr>
              <a:t>材料一：</a:t>
            </a:r>
            <a:endParaRPr lang="en-US" altLang="zh-CN" sz="2400" b="1" dirty="0">
              <a:latin typeface="黑体" panose="02010609060101010101" pitchFamily="49" charset="-122"/>
              <a:ea typeface="黑体" panose="02010609060101010101" pitchFamily="49" charset="-122"/>
              <a:cs typeface="Times New Roman" panose="02020603050405020304" charset="0"/>
            </a:endParaRPr>
          </a:p>
        </p:txBody>
      </p:sp>
    </p:spTree>
  </p:cSld>
  <p:clrMapOvr>
    <a:overrideClrMapping bg1="lt1" tx1="dk1" bg2="lt2" tx2="dk2" accent1="accent1" accent2="accent2" accent3="accent3" accent4="accent4" accent5="accent5" accent6="accent6" hlink="hlink" folHlink="folHlink"/>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479425" y="981075"/>
            <a:ext cx="8261350" cy="706755"/>
          </a:xfrm>
          <a:prstGeom prst="rect">
            <a:avLst/>
          </a:prstGeom>
          <a:noFill/>
        </p:spPr>
        <p:txBody>
          <a:bodyPr wrap="square" rtlCol="0" anchor="t">
            <a:spAutoFit/>
          </a:bodyPr>
          <a:lstStyle/>
          <a:p>
            <a:r>
              <a:rPr lang="zh-CN" altLang="en-US" sz="4000" b="1" dirty="0">
                <a:latin typeface="Times New Roman" panose="02020603050405020304" charset="0"/>
                <a:ea typeface="黑体" panose="02010609060101010101" pitchFamily="49" charset="-122"/>
                <a:sym typeface="+mn-ea"/>
              </a:rPr>
              <a:t>三、除旧迎新</a:t>
            </a:r>
            <a:r>
              <a:rPr lang="en-US" altLang="zh-CN" sz="4000" b="1" dirty="0">
                <a:latin typeface="Times New Roman" panose="02020603050405020304" charset="0"/>
                <a:ea typeface="黑体" panose="02010609060101010101" pitchFamily="49" charset="-122"/>
                <a:sym typeface="+mn-ea"/>
              </a:rPr>
              <a:t>-------</a:t>
            </a:r>
            <a:r>
              <a:rPr lang="zh-CN" altLang="en-US" sz="4000" b="1" dirty="0">
                <a:solidFill>
                  <a:srgbClr val="FF0000"/>
                </a:solidFill>
                <a:latin typeface="Times New Roman" panose="02020603050405020304" charset="0"/>
                <a:ea typeface="黑体" panose="02010609060101010101" pitchFamily="49" charset="-122"/>
                <a:sym typeface="+mn-ea"/>
              </a:rPr>
              <a:t>农奴制改革</a:t>
            </a:r>
            <a:endParaRPr lang="zh-CN" altLang="en-US" sz="4000" b="1" dirty="0">
              <a:solidFill>
                <a:srgbClr val="FF0000"/>
              </a:solidFill>
              <a:latin typeface="Times New Roman" panose="02020603050405020304" charset="0"/>
              <a:ea typeface="黑体" panose="02010609060101010101" pitchFamily="49" charset="-122"/>
              <a:sym typeface="+mn-ea"/>
            </a:endParaRPr>
          </a:p>
        </p:txBody>
      </p:sp>
      <p:sp>
        <p:nvSpPr>
          <p:cNvPr id="8" name="Text Box 2"/>
          <p:cNvSpPr txBox="1"/>
          <p:nvPr>
            <p:custDataLst>
              <p:tags r:id="rId2"/>
            </p:custDataLst>
          </p:nvPr>
        </p:nvSpPr>
        <p:spPr>
          <a:xfrm>
            <a:off x="191344" y="1634086"/>
            <a:ext cx="3051810" cy="645160"/>
          </a:xfrm>
          <a:prstGeom prst="rect">
            <a:avLst/>
          </a:prstGeom>
          <a:noFill/>
          <a:ln w="12700">
            <a:noFill/>
          </a:ln>
        </p:spPr>
        <p:txBody>
          <a:bodyPr wrap="square" anchor="t">
            <a:spAutoFit/>
          </a:bodyPr>
          <a:lstStyle/>
          <a:p>
            <a:pPr algn="ctr"/>
            <a:r>
              <a:rPr lang="en-US" altLang="zh-CN" sz="3600" b="1" dirty="0">
                <a:solidFill>
                  <a:schemeClr val="tx1"/>
                </a:solidFill>
                <a:latin typeface="黑体" panose="02010609060101010101" pitchFamily="49" charset="-122"/>
                <a:ea typeface="黑体" panose="02010609060101010101" pitchFamily="49" charset="-122"/>
                <a:cs typeface="新宋体" panose="02010609030101010101" charset="-122"/>
              </a:rPr>
              <a:t>1.</a:t>
            </a:r>
            <a:r>
              <a:rPr lang="zh-CN" altLang="en-US" sz="3600" b="1" dirty="0">
                <a:solidFill>
                  <a:schemeClr val="tx1"/>
                </a:solidFill>
                <a:latin typeface="黑体" panose="02010609060101010101" pitchFamily="49" charset="-122"/>
                <a:ea typeface="黑体" panose="02010609060101010101" pitchFamily="49" charset="-122"/>
                <a:cs typeface="新宋体" panose="02010609030101010101" charset="-122"/>
              </a:rPr>
              <a:t>原因</a:t>
            </a:r>
            <a:endParaRPr lang="zh-CN" altLang="en-US" sz="3600" b="1" dirty="0">
              <a:solidFill>
                <a:schemeClr val="tx1"/>
              </a:solidFill>
              <a:latin typeface="黑体" panose="02010609060101010101" pitchFamily="49" charset="-122"/>
              <a:ea typeface="黑体" panose="02010609060101010101" pitchFamily="49" charset="-122"/>
              <a:cs typeface="新宋体" panose="02010609030101010101" charset="-122"/>
            </a:endParaRPr>
          </a:p>
        </p:txBody>
      </p:sp>
      <p:sp>
        <p:nvSpPr>
          <p:cNvPr id="3" name="Rectangle 5"/>
          <p:cNvSpPr>
            <a:spLocks noChangeArrowheads="1"/>
          </p:cNvSpPr>
          <p:nvPr>
            <p:custDataLst>
              <p:tags r:id="rId3"/>
            </p:custDataLst>
          </p:nvPr>
        </p:nvSpPr>
        <p:spPr bwMode="auto">
          <a:xfrm>
            <a:off x="2915725" y="1982793"/>
            <a:ext cx="6080351" cy="3142642"/>
          </a:xfrm>
          <a:prstGeom prst="rect">
            <a:avLst/>
          </a:prstGeom>
          <a:solidFill>
            <a:schemeClr val="bg1"/>
          </a:solidFill>
          <a:ln w="9525">
            <a:solidFill>
              <a:schemeClr val="tx1"/>
            </a:solidFill>
            <a:miter lim="800000"/>
          </a:ln>
        </p:spPr>
        <p:txBody>
          <a:bodyPr wrap="none" anchor="ctr"/>
          <a:lstStyle/>
          <a:p>
            <a:pPr algn="ctr"/>
            <a:endParaRPr lang="zh-CN" altLang="en-US" sz="3000">
              <a:ea typeface="隶书" panose="02010509060101010101" pitchFamily="49" charset="-122"/>
            </a:endParaRPr>
          </a:p>
        </p:txBody>
      </p:sp>
      <p:graphicFrame>
        <p:nvGraphicFramePr>
          <p:cNvPr id="28676" name="Object 6"/>
          <p:cNvGraphicFramePr/>
          <p:nvPr>
            <p:custDataLst>
              <p:tags r:id="rId4"/>
            </p:custDataLst>
          </p:nvPr>
        </p:nvGraphicFramePr>
        <p:xfrm>
          <a:off x="3097820" y="2564996"/>
          <a:ext cx="5234807" cy="2546146"/>
        </p:xfrm>
        <a:graphic>
          <a:graphicData uri="http://schemas.openxmlformats.org/presentationml/2006/ole">
            <mc:AlternateContent xmlns:mc="http://schemas.openxmlformats.org/markup-compatibility/2006">
              <mc:Choice xmlns:v="urn:schemas-microsoft-com:vml" Requires="v">
                <p:oleObj spid="_x0000_s2104" name="" r:id="rId5" imgW="6302375" imgH="4208145" progId="MSGraph.Chart.8">
                  <p:embed/>
                </p:oleObj>
              </mc:Choice>
              <mc:Fallback>
                <p:oleObj name="" r:id="rId5" imgW="6302375" imgH="4208145" progId="MSGraph.Chart.8">
                  <p:embed/>
                  <p:pic>
                    <p:nvPicPr>
                      <p:cNvPr id="0" name="Picture 10"/>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97820" y="2564996"/>
                        <a:ext cx="5234807" cy="2546146"/>
                      </a:xfrm>
                      <a:prstGeom prst="rect">
                        <a:avLst/>
                      </a:prstGeom>
                      <a:solidFill>
                        <a:srgbClr val="FFFFFF"/>
                      </a:solidFill>
                      <a:ln>
                        <a:noFill/>
                      </a:ln>
                      <a:extLst>
                        <a:ext uri="{91240B29-F687-4F45-9708-019B960494DF}">
                          <a14:hiddenLine xmlns:a14="http://schemas.microsoft.com/office/drawing/2010/main" w="38100">
                            <a:solidFill>
                              <a:srgbClr val="000000"/>
                            </a:solidFill>
                            <a:miter lim="800000"/>
                            <a:headEnd/>
                            <a:tailEnd/>
                          </a14:hiddenLine>
                        </a:ext>
                      </a:extLst>
                    </p:spPr>
                  </p:pic>
                </p:oleObj>
              </mc:Fallback>
            </mc:AlternateContent>
          </a:graphicData>
        </a:graphic>
      </p:graphicFrame>
      <p:sp>
        <p:nvSpPr>
          <p:cNvPr id="4" name="Text Box 7"/>
          <p:cNvSpPr txBox="1">
            <a:spLocks noChangeArrowheads="1"/>
          </p:cNvSpPr>
          <p:nvPr>
            <p:custDataLst>
              <p:tags r:id="rId7"/>
            </p:custDataLst>
          </p:nvPr>
        </p:nvSpPr>
        <p:spPr bwMode="auto">
          <a:xfrm>
            <a:off x="3234143" y="2177797"/>
            <a:ext cx="4937622" cy="414020"/>
          </a:xfrm>
          <a:prstGeom prst="rect">
            <a:avLst/>
          </a:prstGeom>
          <a:solidFill>
            <a:schemeClr val="bg1"/>
          </a:solidFill>
          <a:ln w="9525">
            <a:noFill/>
            <a:miter lim="800000"/>
          </a:ln>
        </p:spPr>
        <p:txBody>
          <a:bodyPr wrap="square">
            <a:spAutoFit/>
          </a:bodyPr>
          <a:lstStyle/>
          <a:p>
            <a:pPr algn="ctr">
              <a:spcBef>
                <a:spcPct val="50000"/>
              </a:spcBef>
            </a:pPr>
            <a:r>
              <a:rPr lang="zh-CN" altLang="en-US" sz="2100" dirty="0">
                <a:ea typeface="黑体" panose="02010609060101010101" pitchFamily="49" charset="-122"/>
              </a:rPr>
              <a:t>农奴暴动</a:t>
            </a:r>
            <a:endParaRPr lang="zh-CN" altLang="en-US" sz="2100" dirty="0">
              <a:ea typeface="黑体" panose="02010609060101010101" pitchFamily="49" charset="-122"/>
            </a:endParaRPr>
          </a:p>
        </p:txBody>
      </p:sp>
      <p:sp>
        <p:nvSpPr>
          <p:cNvPr id="6" name="Text Box 8"/>
          <p:cNvSpPr txBox="1"/>
          <p:nvPr>
            <p:custDataLst>
              <p:tags r:id="rId8"/>
            </p:custDataLst>
          </p:nvPr>
        </p:nvSpPr>
        <p:spPr bwMode="auto">
          <a:xfrm>
            <a:off x="3900763" y="4363796"/>
            <a:ext cx="618907" cy="299085"/>
          </a:xfrm>
          <a:prstGeom prst="rect">
            <a:avLst/>
          </a:prstGeom>
          <a:solidFill>
            <a:schemeClr val="bg1">
              <a:alpha val="0"/>
            </a:schemeClr>
          </a:solidFill>
          <a:ln w="9525">
            <a:noFill/>
          </a:ln>
        </p:spPr>
        <p:txBody>
          <a:bodyPr>
            <a:spAutoFit/>
          </a:bodyPr>
          <a:lstStyle/>
          <a:p>
            <a:pPr>
              <a:spcBef>
                <a:spcPct val="50000"/>
              </a:spcBef>
            </a:pPr>
            <a:r>
              <a:rPr lang="en-US" altLang="zh-CN" sz="1350" noProof="1">
                <a:solidFill>
                  <a:srgbClr val="CC3300"/>
                </a:solidFill>
                <a:ea typeface="黑体" panose="02010609060101010101" pitchFamily="49" charset="-122"/>
              </a:rPr>
              <a:t>86</a:t>
            </a:r>
            <a:r>
              <a:rPr lang="zh-CN" altLang="en-US" sz="1350" noProof="1">
                <a:solidFill>
                  <a:srgbClr val="CC3300"/>
                </a:solidFill>
                <a:ea typeface="黑体" panose="02010609060101010101" pitchFamily="49" charset="-122"/>
              </a:rPr>
              <a:t>次</a:t>
            </a:r>
            <a:endParaRPr lang="zh-CN" altLang="en-US" sz="1350" noProof="1">
              <a:solidFill>
                <a:srgbClr val="CC3300"/>
              </a:solidFill>
              <a:ea typeface="黑体" panose="02010609060101010101" pitchFamily="49" charset="-122"/>
            </a:endParaRPr>
          </a:p>
        </p:txBody>
      </p:sp>
      <p:sp>
        <p:nvSpPr>
          <p:cNvPr id="7" name="Text Box 9"/>
          <p:cNvSpPr txBox="1"/>
          <p:nvPr>
            <p:custDataLst>
              <p:tags r:id="rId9"/>
            </p:custDataLst>
          </p:nvPr>
        </p:nvSpPr>
        <p:spPr bwMode="auto">
          <a:xfrm>
            <a:off x="4953177" y="4363796"/>
            <a:ext cx="618907" cy="299085"/>
          </a:xfrm>
          <a:prstGeom prst="rect">
            <a:avLst/>
          </a:prstGeom>
          <a:solidFill>
            <a:schemeClr val="bg1">
              <a:alpha val="0"/>
            </a:schemeClr>
          </a:solidFill>
          <a:ln w="9525">
            <a:noFill/>
          </a:ln>
        </p:spPr>
        <p:txBody>
          <a:bodyPr>
            <a:spAutoFit/>
          </a:bodyPr>
          <a:lstStyle/>
          <a:p>
            <a:pPr>
              <a:spcBef>
                <a:spcPct val="50000"/>
              </a:spcBef>
            </a:pPr>
            <a:r>
              <a:rPr lang="en-US" altLang="zh-CN" sz="1350" noProof="1">
                <a:solidFill>
                  <a:srgbClr val="CC3300"/>
                </a:solidFill>
                <a:ea typeface="黑体" panose="02010609060101010101" pitchFamily="49" charset="-122"/>
              </a:rPr>
              <a:t>90</a:t>
            </a:r>
            <a:r>
              <a:rPr lang="zh-CN" altLang="en-US" sz="1350" noProof="1">
                <a:solidFill>
                  <a:srgbClr val="CC3300"/>
                </a:solidFill>
                <a:ea typeface="黑体" panose="02010609060101010101" pitchFamily="49" charset="-122"/>
              </a:rPr>
              <a:t>次</a:t>
            </a:r>
            <a:endParaRPr lang="zh-CN" altLang="en-US" sz="1350" noProof="1">
              <a:solidFill>
                <a:srgbClr val="CC3300"/>
              </a:solidFill>
              <a:ea typeface="黑体" panose="02010609060101010101" pitchFamily="49" charset="-122"/>
            </a:endParaRPr>
          </a:p>
        </p:txBody>
      </p:sp>
      <p:sp>
        <p:nvSpPr>
          <p:cNvPr id="9" name="Text Box 10"/>
          <p:cNvSpPr txBox="1"/>
          <p:nvPr>
            <p:custDataLst>
              <p:tags r:id="rId10"/>
            </p:custDataLst>
          </p:nvPr>
        </p:nvSpPr>
        <p:spPr bwMode="auto">
          <a:xfrm>
            <a:off x="5942883" y="4232612"/>
            <a:ext cx="742961" cy="299085"/>
          </a:xfrm>
          <a:prstGeom prst="rect">
            <a:avLst/>
          </a:prstGeom>
          <a:solidFill>
            <a:schemeClr val="bg1">
              <a:alpha val="0"/>
            </a:schemeClr>
          </a:solidFill>
          <a:ln w="9525">
            <a:noFill/>
          </a:ln>
        </p:spPr>
        <p:txBody>
          <a:bodyPr>
            <a:spAutoFit/>
          </a:bodyPr>
          <a:lstStyle/>
          <a:p>
            <a:pPr>
              <a:spcBef>
                <a:spcPct val="50000"/>
              </a:spcBef>
            </a:pPr>
            <a:r>
              <a:rPr lang="en-US" altLang="zh-CN" sz="1350" noProof="1">
                <a:solidFill>
                  <a:srgbClr val="CC3300"/>
                </a:solidFill>
                <a:ea typeface="黑体" panose="02010609060101010101" pitchFamily="49" charset="-122"/>
              </a:rPr>
              <a:t>126</a:t>
            </a:r>
            <a:r>
              <a:rPr lang="zh-CN" altLang="en-US" sz="1350" noProof="1">
                <a:solidFill>
                  <a:srgbClr val="CC3300"/>
                </a:solidFill>
                <a:ea typeface="黑体" panose="02010609060101010101" pitchFamily="49" charset="-122"/>
              </a:rPr>
              <a:t>次</a:t>
            </a:r>
            <a:endParaRPr lang="zh-CN" altLang="en-US" sz="1350" noProof="1">
              <a:solidFill>
                <a:srgbClr val="CC3300"/>
              </a:solidFill>
              <a:ea typeface="黑体" panose="02010609060101010101" pitchFamily="49" charset="-122"/>
            </a:endParaRPr>
          </a:p>
        </p:txBody>
      </p:sp>
      <p:sp>
        <p:nvSpPr>
          <p:cNvPr id="10" name="Text Box 11"/>
          <p:cNvSpPr txBox="1"/>
          <p:nvPr>
            <p:custDataLst>
              <p:tags r:id="rId11"/>
            </p:custDataLst>
          </p:nvPr>
        </p:nvSpPr>
        <p:spPr bwMode="auto">
          <a:xfrm>
            <a:off x="6931226" y="2474560"/>
            <a:ext cx="802943" cy="299085"/>
          </a:xfrm>
          <a:prstGeom prst="rect">
            <a:avLst/>
          </a:prstGeom>
          <a:solidFill>
            <a:schemeClr val="bg1">
              <a:alpha val="0"/>
            </a:schemeClr>
          </a:solidFill>
          <a:ln w="9525">
            <a:noFill/>
          </a:ln>
        </p:spPr>
        <p:txBody>
          <a:bodyPr>
            <a:spAutoFit/>
          </a:bodyPr>
          <a:lstStyle/>
          <a:p>
            <a:pPr>
              <a:spcBef>
                <a:spcPct val="50000"/>
              </a:spcBef>
            </a:pPr>
            <a:r>
              <a:rPr lang="en-US" altLang="zh-CN" sz="1350" noProof="1">
                <a:solidFill>
                  <a:srgbClr val="CC3300"/>
                </a:solidFill>
                <a:ea typeface="黑体" panose="02010609060101010101" pitchFamily="49" charset="-122"/>
              </a:rPr>
              <a:t>1176</a:t>
            </a:r>
            <a:r>
              <a:rPr lang="zh-CN" altLang="en-US" sz="1350" noProof="1">
                <a:solidFill>
                  <a:srgbClr val="CC3300"/>
                </a:solidFill>
                <a:ea typeface="黑体" panose="02010609060101010101" pitchFamily="49" charset="-122"/>
              </a:rPr>
              <a:t>次</a:t>
            </a:r>
            <a:endParaRPr lang="zh-CN" altLang="en-US" sz="1350" noProof="1">
              <a:solidFill>
                <a:srgbClr val="CC3300"/>
              </a:solidFill>
              <a:ea typeface="黑体" panose="02010609060101010101" pitchFamily="49" charset="-122"/>
            </a:endParaRPr>
          </a:p>
        </p:txBody>
      </p:sp>
      <p:sp>
        <p:nvSpPr>
          <p:cNvPr id="11" name="Text Box 12"/>
          <p:cNvSpPr txBox="1"/>
          <p:nvPr>
            <p:custDataLst>
              <p:tags r:id="rId12"/>
            </p:custDataLst>
          </p:nvPr>
        </p:nvSpPr>
        <p:spPr bwMode="auto">
          <a:xfrm>
            <a:off x="3234143" y="2097750"/>
            <a:ext cx="963805" cy="506730"/>
          </a:xfrm>
          <a:prstGeom prst="rect">
            <a:avLst/>
          </a:prstGeom>
          <a:solidFill>
            <a:schemeClr val="bg1"/>
          </a:solidFill>
          <a:ln w="9525">
            <a:noFill/>
          </a:ln>
        </p:spPr>
        <p:txBody>
          <a:bodyPr wrap="square">
            <a:spAutoFit/>
          </a:bodyPr>
          <a:lstStyle/>
          <a:p>
            <a:pPr>
              <a:spcBef>
                <a:spcPct val="50000"/>
              </a:spcBef>
            </a:pPr>
            <a:r>
              <a:rPr lang="zh-CN" altLang="en-US" sz="1350" noProof="1" smtClean="0">
                <a:ea typeface="黑体" panose="02010609060101010101" pitchFamily="49" charset="-122"/>
              </a:rPr>
              <a:t>                  次数</a:t>
            </a:r>
            <a:endParaRPr lang="zh-CN" altLang="en-US" sz="1350" noProof="1">
              <a:ea typeface="黑体" panose="02010609060101010101" pitchFamily="49" charset="-122"/>
            </a:endParaRPr>
          </a:p>
        </p:txBody>
      </p:sp>
      <p:sp>
        <p:nvSpPr>
          <p:cNvPr id="12" name="Text Box 13"/>
          <p:cNvSpPr txBox="1"/>
          <p:nvPr>
            <p:custDataLst>
              <p:tags r:id="rId13"/>
            </p:custDataLst>
          </p:nvPr>
        </p:nvSpPr>
        <p:spPr bwMode="auto">
          <a:xfrm>
            <a:off x="7830470" y="4782803"/>
            <a:ext cx="935664" cy="299085"/>
          </a:xfrm>
          <a:prstGeom prst="rect">
            <a:avLst/>
          </a:prstGeom>
          <a:solidFill>
            <a:schemeClr val="bg1"/>
          </a:solidFill>
          <a:ln w="9525">
            <a:noFill/>
          </a:ln>
        </p:spPr>
        <p:txBody>
          <a:bodyPr wrap="square">
            <a:spAutoFit/>
          </a:bodyPr>
          <a:lstStyle/>
          <a:p>
            <a:pPr>
              <a:spcBef>
                <a:spcPct val="50000"/>
              </a:spcBef>
            </a:pPr>
            <a:r>
              <a:rPr lang="zh-CN" altLang="en-US" sz="1350" noProof="1">
                <a:ea typeface="黑体" panose="02010609060101010101" pitchFamily="49" charset="-122"/>
              </a:rPr>
              <a:t>年代</a:t>
            </a:r>
            <a:endParaRPr lang="zh-CN" altLang="en-US" sz="1350" noProof="1">
              <a:ea typeface="黑体" panose="02010609060101010101" pitchFamily="49" charset="-122"/>
            </a:endParaRPr>
          </a:p>
        </p:txBody>
      </p:sp>
      <p:sp>
        <p:nvSpPr>
          <p:cNvPr id="34836" name="Rectangle 20"/>
          <p:cNvSpPr>
            <a:spLocks noChangeArrowheads="1"/>
          </p:cNvSpPr>
          <p:nvPr>
            <p:custDataLst>
              <p:tags r:id="rId14"/>
            </p:custDataLst>
          </p:nvPr>
        </p:nvSpPr>
        <p:spPr bwMode="auto">
          <a:xfrm>
            <a:off x="3401613" y="5182078"/>
            <a:ext cx="5082540" cy="583565"/>
          </a:xfrm>
          <a:prstGeom prst="rect">
            <a:avLst/>
          </a:prstGeom>
          <a:noFill/>
          <a:ln w="9525">
            <a:noFill/>
            <a:miter lim="800000"/>
          </a:ln>
        </p:spPr>
        <p:txBody>
          <a:bodyPr wrap="none">
            <a:spAutoFit/>
          </a:bodyPr>
          <a:lstStyle/>
          <a:p>
            <a:r>
              <a:rPr lang="zh-CN" altLang="en-US" sz="3200" b="1" dirty="0">
                <a:solidFill>
                  <a:schemeClr val="tx1"/>
                </a:solidFill>
                <a:latin typeface="黑体" panose="02010609060101010101" pitchFamily="49" charset="-122"/>
                <a:ea typeface="黑体" panose="02010609060101010101" pitchFamily="49" charset="-122"/>
              </a:rPr>
              <a:t>这组数据说明了什么问题？</a:t>
            </a:r>
            <a:endParaRPr lang="zh-CN" altLang="en-US" sz="3200" b="1" dirty="0">
              <a:solidFill>
                <a:schemeClr val="tx1"/>
              </a:solidFill>
              <a:latin typeface="黑体" panose="02010609060101010101" pitchFamily="49" charset="-122"/>
              <a:ea typeface="黑体" panose="02010609060101010101" pitchFamily="49" charset="-122"/>
            </a:endParaRPr>
          </a:p>
        </p:txBody>
      </p:sp>
      <p:sp>
        <p:nvSpPr>
          <p:cNvPr id="13" name="矩形 12"/>
          <p:cNvSpPr/>
          <p:nvPr>
            <p:custDataLst>
              <p:tags r:id="rId15"/>
            </p:custDataLst>
          </p:nvPr>
        </p:nvSpPr>
        <p:spPr>
          <a:xfrm>
            <a:off x="2284252" y="5743444"/>
            <a:ext cx="8060220" cy="646331"/>
          </a:xfrm>
          <a:prstGeom prst="rect">
            <a:avLst/>
          </a:prstGeom>
        </p:spPr>
        <p:txBody>
          <a:bodyPr wrap="none">
            <a:spAutoFit/>
          </a:bodyPr>
          <a:lstStyle/>
          <a:p>
            <a:pPr algn="ctr">
              <a:buClrTx/>
              <a:buSzTx/>
              <a:buFontTx/>
              <a:buNone/>
              <a:defRPr/>
            </a:pPr>
            <a:r>
              <a:rPr kumimoji="1" lang="zh-CN" altLang="en-US" sz="3600" b="1" dirty="0" smtClean="0">
                <a:solidFill>
                  <a:srgbClr val="FF0000"/>
                </a:solidFill>
                <a:latin typeface="黑体" panose="02010609060101010101" pitchFamily="49" charset="-122"/>
                <a:ea typeface="黑体" panose="02010609060101010101" pitchFamily="49" charset="-122"/>
              </a:rPr>
              <a:t>阶级矛盾进一步激化，农奴暴动频繁。</a:t>
            </a:r>
            <a:endParaRPr kumimoji="1" lang="zh-CN" altLang="en-US" sz="3600" b="1" dirty="0" smtClean="0">
              <a:solidFill>
                <a:srgbClr val="FF0000"/>
              </a:solidFill>
              <a:latin typeface="黑体" panose="02010609060101010101" pitchFamily="49" charset="-122"/>
              <a:ea typeface="黑体" panose="02010609060101010101" pitchFamily="49" charset="-122"/>
            </a:endParaRPr>
          </a:p>
        </p:txBody>
      </p:sp>
      <p:sp>
        <p:nvSpPr>
          <p:cNvPr id="14" name="矩形 13"/>
          <p:cNvSpPr/>
          <p:nvPr>
            <p:custDataLst>
              <p:tags r:id="rId16"/>
            </p:custDataLst>
          </p:nvPr>
        </p:nvSpPr>
        <p:spPr>
          <a:xfrm>
            <a:off x="1006157" y="2277194"/>
            <a:ext cx="1422184" cy="504369"/>
          </a:xfrm>
          <a:prstGeom prst="rect">
            <a:avLst/>
          </a:prstGeom>
        </p:spPr>
        <p:txBody>
          <a:bodyPr wrap="none">
            <a:spAutoFit/>
          </a:bodyPr>
          <a:lstStyle/>
          <a:p>
            <a:pPr>
              <a:lnSpc>
                <a:spcPct val="130000"/>
              </a:lnSpc>
            </a:pPr>
            <a:r>
              <a:rPr lang="zh-CN" altLang="en-US" sz="2400" b="1" dirty="0" smtClean="0">
                <a:latin typeface="黑体" panose="02010609060101010101" pitchFamily="49" charset="-122"/>
                <a:ea typeface="黑体" panose="02010609060101010101" pitchFamily="49" charset="-122"/>
                <a:cs typeface="Times New Roman" panose="02020603050405020304" charset="0"/>
              </a:rPr>
              <a:t>材料二：</a:t>
            </a:r>
            <a:endParaRPr lang="en-US" altLang="zh-CN" sz="2400" b="1" dirty="0">
              <a:latin typeface="黑体" panose="02010609060101010101" pitchFamily="49" charset="-122"/>
              <a:ea typeface="黑体" panose="02010609060101010101" pitchFamily="49" charset="-122"/>
              <a:cs typeface="Times New Roman" panose="02020603050405020304" charset="0"/>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blinds(horizontal)">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479425" y="935096"/>
            <a:ext cx="8261350" cy="706755"/>
          </a:xfrm>
          <a:prstGeom prst="rect">
            <a:avLst/>
          </a:prstGeom>
          <a:noFill/>
        </p:spPr>
        <p:txBody>
          <a:bodyPr wrap="square" rtlCol="0" anchor="t">
            <a:spAutoFit/>
          </a:bodyPr>
          <a:lstStyle/>
          <a:p>
            <a:r>
              <a:rPr lang="zh-CN" altLang="en-US" sz="4000" b="1" dirty="0">
                <a:latin typeface="Times New Roman" panose="02020603050405020304" charset="0"/>
                <a:ea typeface="黑体" panose="02010609060101010101" pitchFamily="49" charset="-122"/>
                <a:sym typeface="+mn-ea"/>
              </a:rPr>
              <a:t>三、除旧迎新</a:t>
            </a:r>
            <a:r>
              <a:rPr lang="en-US" altLang="zh-CN" sz="4000" b="1" dirty="0">
                <a:latin typeface="Times New Roman" panose="02020603050405020304" charset="0"/>
                <a:ea typeface="黑体" panose="02010609060101010101" pitchFamily="49" charset="-122"/>
                <a:sym typeface="+mn-ea"/>
              </a:rPr>
              <a:t>-------</a:t>
            </a:r>
            <a:r>
              <a:rPr lang="zh-CN" altLang="en-US" sz="4000" b="1" dirty="0">
                <a:solidFill>
                  <a:srgbClr val="FF0000"/>
                </a:solidFill>
                <a:latin typeface="Times New Roman" panose="02020603050405020304" charset="0"/>
                <a:ea typeface="黑体" panose="02010609060101010101" pitchFamily="49" charset="-122"/>
                <a:sym typeface="+mn-ea"/>
              </a:rPr>
              <a:t>农奴制改革</a:t>
            </a:r>
            <a:endParaRPr lang="zh-CN" altLang="en-US" sz="4000" b="1" dirty="0">
              <a:solidFill>
                <a:srgbClr val="FF0000"/>
              </a:solidFill>
              <a:latin typeface="Times New Roman" panose="02020603050405020304" charset="0"/>
              <a:ea typeface="黑体" panose="02010609060101010101" pitchFamily="49" charset="-122"/>
              <a:sym typeface="+mn-ea"/>
            </a:endParaRPr>
          </a:p>
        </p:txBody>
      </p:sp>
      <p:sp>
        <p:nvSpPr>
          <p:cNvPr id="8" name="Text Box 2"/>
          <p:cNvSpPr txBox="1"/>
          <p:nvPr>
            <p:custDataLst>
              <p:tags r:id="rId2"/>
            </p:custDataLst>
          </p:nvPr>
        </p:nvSpPr>
        <p:spPr>
          <a:xfrm>
            <a:off x="335915" y="1588623"/>
            <a:ext cx="3051810" cy="645160"/>
          </a:xfrm>
          <a:prstGeom prst="rect">
            <a:avLst/>
          </a:prstGeom>
          <a:noFill/>
          <a:ln w="12700">
            <a:noFill/>
          </a:ln>
        </p:spPr>
        <p:txBody>
          <a:bodyPr wrap="square" anchor="t">
            <a:spAutoFit/>
          </a:bodyPr>
          <a:lstStyle/>
          <a:p>
            <a:pPr algn="ctr"/>
            <a:r>
              <a:rPr lang="en-US" altLang="zh-CN" sz="3600" b="1" dirty="0">
                <a:solidFill>
                  <a:schemeClr val="tx1"/>
                </a:solidFill>
                <a:latin typeface="黑体" panose="02010609060101010101" pitchFamily="49" charset="-122"/>
                <a:ea typeface="黑体" panose="02010609060101010101" pitchFamily="49" charset="-122"/>
                <a:cs typeface="新宋体" panose="02010609030101010101" charset="-122"/>
              </a:rPr>
              <a:t>1.</a:t>
            </a:r>
            <a:r>
              <a:rPr lang="zh-CN" altLang="en-US" sz="3600" b="1" dirty="0">
                <a:solidFill>
                  <a:schemeClr val="tx1"/>
                </a:solidFill>
                <a:latin typeface="黑体" panose="02010609060101010101" pitchFamily="49" charset="-122"/>
                <a:ea typeface="黑体" panose="02010609060101010101" pitchFamily="49" charset="-122"/>
                <a:cs typeface="新宋体" panose="02010609030101010101" charset="-122"/>
              </a:rPr>
              <a:t>原因</a:t>
            </a:r>
            <a:endParaRPr lang="zh-CN" altLang="en-US" sz="3600" b="1" dirty="0">
              <a:solidFill>
                <a:schemeClr val="tx1"/>
              </a:solidFill>
              <a:latin typeface="黑体" panose="02010609060101010101" pitchFamily="49" charset="-122"/>
              <a:ea typeface="黑体" panose="02010609060101010101" pitchFamily="49" charset="-122"/>
              <a:cs typeface="新宋体" panose="02010609030101010101" charset="-122"/>
            </a:endParaRPr>
          </a:p>
        </p:txBody>
      </p:sp>
      <p:sp>
        <p:nvSpPr>
          <p:cNvPr id="11" name="矩形 10"/>
          <p:cNvSpPr/>
          <p:nvPr>
            <p:custDataLst>
              <p:tags r:id="rId3"/>
            </p:custDataLst>
          </p:nvPr>
        </p:nvSpPr>
        <p:spPr>
          <a:xfrm>
            <a:off x="651928" y="2276367"/>
            <a:ext cx="4825360" cy="504369"/>
          </a:xfrm>
          <a:prstGeom prst="rect">
            <a:avLst/>
          </a:prstGeom>
        </p:spPr>
        <p:txBody>
          <a:bodyPr wrap="none">
            <a:spAutoFit/>
          </a:bodyPr>
          <a:lstStyle/>
          <a:p>
            <a:pPr>
              <a:lnSpc>
                <a:spcPct val="130000"/>
              </a:lnSpc>
            </a:pPr>
            <a:r>
              <a:rPr lang="zh-CN" altLang="en-US" sz="2400" b="1" dirty="0" smtClean="0">
                <a:latin typeface="黑体" panose="02010609060101010101" pitchFamily="49" charset="-122"/>
                <a:ea typeface="黑体" panose="02010609060101010101" pitchFamily="49" charset="-122"/>
                <a:cs typeface="Times New Roman" panose="02020603050405020304" charset="0"/>
              </a:rPr>
              <a:t>材料</a:t>
            </a:r>
            <a:r>
              <a:rPr lang="zh-CN" altLang="en-US" sz="2400" b="1" dirty="0">
                <a:latin typeface="黑体" panose="02010609060101010101" pitchFamily="49" charset="-122"/>
                <a:ea typeface="黑体" panose="02010609060101010101" pitchFamily="49" charset="-122"/>
                <a:cs typeface="Times New Roman" panose="02020603050405020304" charset="0"/>
              </a:rPr>
              <a:t>三</a:t>
            </a:r>
            <a:r>
              <a:rPr lang="zh-CN" altLang="en-US" sz="2400" b="1" dirty="0" smtClean="0">
                <a:latin typeface="黑体" panose="02010609060101010101" pitchFamily="49" charset="-122"/>
                <a:ea typeface="黑体" panose="02010609060101010101" pitchFamily="49" charset="-122"/>
                <a:cs typeface="Times New Roman" panose="02020603050405020304" charset="0"/>
              </a:rPr>
              <a:t>：克里米亚（克里木）战争</a:t>
            </a:r>
            <a:endParaRPr lang="en-US" altLang="zh-CN" sz="2400" b="1" dirty="0">
              <a:latin typeface="黑体" panose="02010609060101010101" pitchFamily="49" charset="-122"/>
              <a:ea typeface="黑体" panose="02010609060101010101" pitchFamily="49" charset="-122"/>
              <a:cs typeface="Times New Roman" panose="02020603050405020304" charset="0"/>
            </a:endParaRPr>
          </a:p>
        </p:txBody>
      </p:sp>
      <p:sp>
        <p:nvSpPr>
          <p:cNvPr id="3" name="文本框 2"/>
          <p:cNvSpPr txBox="1"/>
          <p:nvPr>
            <p:custDataLst>
              <p:tags r:id="rId4"/>
            </p:custDataLst>
          </p:nvPr>
        </p:nvSpPr>
        <p:spPr>
          <a:xfrm>
            <a:off x="5655945" y="1484784"/>
            <a:ext cx="6148070" cy="5015865"/>
          </a:xfrm>
          <a:prstGeom prst="rect">
            <a:avLst/>
          </a:prstGeom>
          <a:noFill/>
        </p:spPr>
        <p:txBody>
          <a:bodyPr wrap="square" rtlCol="0" anchor="t">
            <a:spAutoFit/>
          </a:bodyPr>
          <a:lstStyle/>
          <a:p>
            <a:r>
              <a:rPr lang="en-US" altLang="zh-CN" dirty="0">
                <a:ea typeface="黑体" panose="02010609060101010101" pitchFamily="49" charset="-122"/>
              </a:rPr>
              <a:t>        </a:t>
            </a:r>
            <a:r>
              <a:rPr lang="en-US" altLang="zh-CN" sz="2000" dirty="0">
                <a:latin typeface="黑体" panose="02010609060101010101" pitchFamily="49" charset="-122"/>
                <a:ea typeface="黑体" panose="02010609060101010101" pitchFamily="49" charset="-122"/>
                <a:cs typeface="新宋体" panose="02010609030101010101" charset="-122"/>
              </a:rPr>
              <a:t>19</a:t>
            </a:r>
            <a:r>
              <a:rPr lang="zh-CN" altLang="en-US" sz="2000" dirty="0">
                <a:latin typeface="黑体" panose="02010609060101010101" pitchFamily="49" charset="-122"/>
                <a:ea typeface="黑体" panose="02010609060101010101" pitchFamily="49" charset="-122"/>
                <a:cs typeface="新宋体" panose="02010609030101010101" charset="-122"/>
              </a:rPr>
              <a:t>世纪上半叶</a:t>
            </a:r>
            <a:r>
              <a:rPr lang="zh-CN" altLang="en-US" sz="2000" dirty="0" smtClean="0">
                <a:latin typeface="黑体" panose="02010609060101010101" pitchFamily="49" charset="-122"/>
                <a:ea typeface="黑体" panose="02010609060101010101" pitchFamily="49" charset="-122"/>
                <a:cs typeface="新宋体" panose="02010609030101010101" charset="-122"/>
              </a:rPr>
              <a:t>，奥</a:t>
            </a:r>
            <a:r>
              <a:rPr lang="en-US" altLang="zh-CN" sz="2000" dirty="0" smtClean="0">
                <a:latin typeface="黑体" panose="02010609060101010101" pitchFamily="49" charset="-122"/>
                <a:ea typeface="黑体" panose="02010609060101010101" pitchFamily="49" charset="-122"/>
                <a:cs typeface="新宋体" panose="02010609030101010101" charset="-122"/>
              </a:rPr>
              <a:t>斯曼帝国逐渐瓦解</a:t>
            </a:r>
            <a:r>
              <a:rPr lang="en-US" altLang="zh-CN" sz="2000" dirty="0">
                <a:latin typeface="黑体" panose="02010609060101010101" pitchFamily="49" charset="-122"/>
                <a:ea typeface="黑体" panose="02010609060101010101" pitchFamily="49" charset="-122"/>
                <a:cs typeface="新宋体" panose="02010609030101010101" charset="-122"/>
              </a:rPr>
              <a:t>，沙皇俄国认为这是它将它在欧洲的势力不断扩大的好机会，尤其是它获得一个通向地中海和占领巴尔干半岛的好机会。英国和法国反对俄国的扩张，它们不希望俄国获得这些战略要地，以维持英法它们自己在东南欧的势力和利益</a:t>
            </a:r>
            <a:r>
              <a:rPr lang="en-US" altLang="zh-CN" sz="2000" dirty="0" smtClean="0">
                <a:latin typeface="黑体" panose="02010609060101010101" pitchFamily="49" charset="-122"/>
                <a:ea typeface="黑体" panose="02010609060101010101" pitchFamily="49" charset="-122"/>
                <a:cs typeface="新宋体" panose="02010609030101010101" charset="-122"/>
              </a:rPr>
              <a:t>。</a:t>
            </a:r>
            <a:endParaRPr lang="en-US" altLang="zh-CN" sz="2000" dirty="0" smtClean="0">
              <a:latin typeface="黑体" panose="02010609060101010101" pitchFamily="49" charset="-122"/>
              <a:ea typeface="黑体" panose="02010609060101010101" pitchFamily="49" charset="-122"/>
              <a:cs typeface="新宋体" panose="02010609030101010101" charset="-122"/>
            </a:endParaRPr>
          </a:p>
          <a:p>
            <a:r>
              <a:rPr lang="en-US" altLang="zh-CN" sz="2000" dirty="0">
                <a:latin typeface="黑体" panose="02010609060101010101" pitchFamily="49" charset="-122"/>
                <a:ea typeface="黑体" panose="02010609060101010101" pitchFamily="49" charset="-122"/>
                <a:cs typeface="新宋体" panose="02010609030101010101" charset="-122"/>
              </a:rPr>
              <a:t> </a:t>
            </a:r>
            <a:r>
              <a:rPr lang="en-US" altLang="zh-CN" sz="2000" dirty="0" smtClean="0">
                <a:latin typeface="黑体" panose="02010609060101010101" pitchFamily="49" charset="-122"/>
                <a:ea typeface="黑体" panose="02010609060101010101" pitchFamily="49" charset="-122"/>
                <a:cs typeface="新宋体" panose="02010609030101010101" charset="-122"/>
              </a:rPr>
              <a:t>   1853</a:t>
            </a:r>
            <a:r>
              <a:rPr lang="en-US" altLang="zh-CN" sz="2000" dirty="0">
                <a:latin typeface="黑体" panose="02010609060101010101" pitchFamily="49" charset="-122"/>
                <a:ea typeface="黑体" panose="02010609060101010101" pitchFamily="49" charset="-122"/>
                <a:cs typeface="新宋体" panose="02010609030101010101" charset="-122"/>
              </a:rPr>
              <a:t>年10月16日，俄罗斯向土耳其开战，克里米亚战争爆发。英、法为保持并扩大在土耳其的势力，参加了土耳其方面对俄作战，所以，这一场战争实际上是俄罗斯与同盟国（英、法、土和撒丁王国）争夺近东统治权的战争</a:t>
            </a:r>
            <a:r>
              <a:rPr lang="en-US" altLang="zh-CN" sz="2000" dirty="0" smtClean="0">
                <a:latin typeface="黑体" panose="02010609060101010101" pitchFamily="49" charset="-122"/>
                <a:ea typeface="黑体" panose="02010609060101010101" pitchFamily="49" charset="-122"/>
                <a:cs typeface="新宋体" panose="02010609030101010101" charset="-122"/>
              </a:rPr>
              <a:t>。</a:t>
            </a:r>
            <a:endParaRPr lang="en-US" altLang="zh-CN" sz="2000" dirty="0" smtClean="0">
              <a:latin typeface="黑体" panose="02010609060101010101" pitchFamily="49" charset="-122"/>
              <a:ea typeface="黑体" panose="02010609060101010101" pitchFamily="49" charset="-122"/>
              <a:cs typeface="新宋体" panose="02010609030101010101" charset="-122"/>
            </a:endParaRPr>
          </a:p>
          <a:p>
            <a:r>
              <a:rPr lang="en-US" altLang="zh-CN" sz="2000" dirty="0">
                <a:latin typeface="黑体" panose="02010609060101010101" pitchFamily="49" charset="-122"/>
                <a:ea typeface="黑体" panose="02010609060101010101" pitchFamily="49" charset="-122"/>
                <a:cs typeface="新宋体" panose="02010609030101010101" charset="-122"/>
              </a:rPr>
              <a:t> </a:t>
            </a:r>
            <a:r>
              <a:rPr lang="en-US" altLang="zh-CN" sz="2000" dirty="0" smtClean="0">
                <a:latin typeface="黑体" panose="02010609060101010101" pitchFamily="49" charset="-122"/>
                <a:ea typeface="黑体" panose="02010609060101010101" pitchFamily="49" charset="-122"/>
                <a:cs typeface="新宋体" panose="02010609030101010101" charset="-122"/>
              </a:rPr>
              <a:t>   </a:t>
            </a:r>
            <a:r>
              <a:rPr lang="zh-CN" sz="2000" dirty="0" smtClean="0">
                <a:latin typeface="黑体" panose="02010609060101010101" pitchFamily="49" charset="-122"/>
                <a:ea typeface="黑体" panose="02010609060101010101" pitchFamily="49" charset="-122"/>
                <a:cs typeface="新宋体" panose="02010609030101010101" charset="-122"/>
              </a:rPr>
              <a:t>此次</a:t>
            </a:r>
            <a:r>
              <a:rPr lang="zh-CN" sz="2000" dirty="0">
                <a:latin typeface="黑体" panose="02010609060101010101" pitchFamily="49" charset="-122"/>
                <a:ea typeface="黑体" panose="02010609060101010101" pitchFamily="49" charset="-122"/>
                <a:cs typeface="新宋体" panose="02010609030101010101" charset="-122"/>
              </a:rPr>
              <a:t>战争</a:t>
            </a:r>
            <a:r>
              <a:rPr lang="zh-CN" altLang="en-US" sz="2000" dirty="0">
                <a:latin typeface="黑体" panose="02010609060101010101" pitchFamily="49" charset="-122"/>
                <a:ea typeface="黑体" panose="02010609060101010101" pitchFamily="49" charset="-122"/>
                <a:cs typeface="新宋体" panose="02010609030101010101" charset="-122"/>
              </a:rPr>
              <a:t>是拿破仑帝国崩溃以后规模最大的一次国际战争，奥斯曼帝国、英国、法国、撒丁王国等先后向俄罗斯帝国宣战，战争一直持续到1856年才结束，以俄罗斯帝国的失败而告终，从而引发了俄国国内的革命斗争。</a:t>
            </a:r>
            <a:endParaRPr lang="zh-CN" altLang="en-US" sz="2000" dirty="0">
              <a:latin typeface="黑体" panose="02010609060101010101" pitchFamily="49" charset="-122"/>
              <a:ea typeface="黑体" panose="02010609060101010101" pitchFamily="49" charset="-122"/>
              <a:cs typeface="新宋体" panose="02010609030101010101" charset="-122"/>
            </a:endParaRPr>
          </a:p>
        </p:txBody>
      </p:sp>
      <p:pic>
        <p:nvPicPr>
          <p:cNvPr id="4" name="图片 3"/>
          <p:cNvPicPr>
            <a:picLocks noChangeAspect="1"/>
          </p:cNvPicPr>
          <p:nvPr>
            <p:custDataLst>
              <p:tags r:id="rId5"/>
            </p:custDataLst>
          </p:nvPr>
        </p:nvPicPr>
        <p:blipFill>
          <a:blip r:embed="rId6"/>
          <a:stretch>
            <a:fillRect/>
          </a:stretch>
        </p:blipFill>
        <p:spPr>
          <a:xfrm>
            <a:off x="479425" y="2837045"/>
            <a:ext cx="5057969" cy="3336107"/>
          </a:xfrm>
          <a:prstGeom prst="rect">
            <a:avLst/>
          </a:prstGeom>
          <a:ln>
            <a:noFill/>
          </a:ln>
          <a:effectLst>
            <a:outerShdw blurRad="292100" dist="139700" dir="2700000" algn="tl" rotWithShape="0">
              <a:srgbClr val="333333">
                <a:alpha val="65000"/>
              </a:srgbClr>
            </a:outerShdw>
          </a:effectLst>
        </p:spPr>
      </p:pic>
      <p:pic>
        <p:nvPicPr>
          <p:cNvPr id="34821" name="图片 8"/>
          <p:cNvPicPr>
            <a:picLocks noChangeAspect="1"/>
          </p:cNvPicPr>
          <p:nvPr/>
        </p:nvPicPr>
        <p:blipFill>
          <a:blip r:embed="rId7"/>
          <a:stretch>
            <a:fillRect/>
          </a:stretch>
        </p:blipFill>
        <p:spPr>
          <a:xfrm>
            <a:off x="463991" y="935096"/>
            <a:ext cx="11306810" cy="3628390"/>
          </a:xfrm>
          <a:prstGeom prst="rect">
            <a:avLst/>
          </a:prstGeom>
          <a:noFill/>
          <a:ln w="9525">
            <a:noFill/>
          </a:ln>
        </p:spPr>
      </p:pic>
      <p:sp>
        <p:nvSpPr>
          <p:cNvPr id="34822" name="文本框 20486"/>
          <p:cNvSpPr txBox="1"/>
          <p:nvPr/>
        </p:nvSpPr>
        <p:spPr>
          <a:xfrm>
            <a:off x="676545" y="5733256"/>
            <a:ext cx="10923905" cy="628779"/>
          </a:xfrm>
          <a:prstGeom prst="rect">
            <a:avLst/>
          </a:prstGeom>
          <a:solidFill>
            <a:schemeClr val="accent1">
              <a:lumMod val="20000"/>
              <a:lumOff val="80000"/>
            </a:schemeClr>
          </a:solidFill>
          <a:ln w="9525">
            <a:noFill/>
          </a:ln>
        </p:spPr>
        <p:txBody>
          <a:bodyPr wrap="square">
            <a:noAutofit/>
          </a:bodyPr>
          <a:lstStyle/>
          <a:p>
            <a:pPr algn="ctr">
              <a:spcBef>
                <a:spcPct val="50000"/>
              </a:spcBef>
            </a:pPr>
            <a:r>
              <a:rPr lang="zh-CN" altLang="en-US" sz="3200" b="1" dirty="0">
                <a:solidFill>
                  <a:schemeClr val="tx1"/>
                </a:solidFill>
                <a:latin typeface="黑体" panose="02010609060101010101" pitchFamily="49" charset="-122"/>
                <a:ea typeface="黑体" panose="02010609060101010101" pitchFamily="49" charset="-122"/>
              </a:rPr>
              <a:t>克里木战争惨败，俄国国际地位下降，国内矛盾进一步激化</a:t>
            </a:r>
            <a:endParaRPr lang="zh-CN" altLang="en-US" sz="3200" b="1" dirty="0">
              <a:solidFill>
                <a:schemeClr val="tx1"/>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8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48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22" grpId="0" animBg="1"/>
      <p:bldP spid="34822" grpId="1"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4"/>
          <p:cNvPicPr>
            <a:picLocks noChangeAspect="1"/>
          </p:cNvPicPr>
          <p:nvPr>
            <p:custDataLst>
              <p:tags r:id="rId1"/>
            </p:custDataLst>
          </p:nvPr>
        </p:nvPicPr>
        <p:blipFill>
          <a:blip r:embed="rId2"/>
          <a:stretch>
            <a:fillRect/>
          </a:stretch>
        </p:blipFill>
        <p:spPr>
          <a:xfrm>
            <a:off x="1290634" y="2780928"/>
            <a:ext cx="9584055" cy="3253105"/>
          </a:xfrm>
          <a:prstGeom prst="rect">
            <a:avLst/>
          </a:prstGeom>
          <a:noFill/>
          <a:ln>
            <a:noFill/>
          </a:ln>
        </p:spPr>
      </p:pic>
      <p:sp>
        <p:nvSpPr>
          <p:cNvPr id="2" name="文本框 1"/>
          <p:cNvSpPr txBox="1"/>
          <p:nvPr>
            <p:custDataLst>
              <p:tags r:id="rId3"/>
            </p:custDataLst>
          </p:nvPr>
        </p:nvSpPr>
        <p:spPr>
          <a:xfrm>
            <a:off x="479425" y="981075"/>
            <a:ext cx="8261350" cy="706755"/>
          </a:xfrm>
          <a:prstGeom prst="rect">
            <a:avLst/>
          </a:prstGeom>
          <a:noFill/>
        </p:spPr>
        <p:txBody>
          <a:bodyPr wrap="square" rtlCol="0" anchor="t">
            <a:spAutoFit/>
          </a:bodyPr>
          <a:lstStyle/>
          <a:p>
            <a:r>
              <a:rPr lang="zh-CN" altLang="en-US" sz="4000" b="1" dirty="0">
                <a:latin typeface="Times New Roman" panose="02020603050405020304" charset="0"/>
                <a:ea typeface="黑体" panose="02010609060101010101" pitchFamily="49" charset="-122"/>
                <a:sym typeface="+mn-ea"/>
              </a:rPr>
              <a:t>三、除旧迎新</a:t>
            </a:r>
            <a:r>
              <a:rPr lang="en-US" altLang="zh-CN" sz="4000" b="1" dirty="0">
                <a:latin typeface="Times New Roman" panose="02020603050405020304" charset="0"/>
                <a:ea typeface="黑体" panose="02010609060101010101" pitchFamily="49" charset="-122"/>
                <a:sym typeface="+mn-ea"/>
              </a:rPr>
              <a:t>-------</a:t>
            </a:r>
            <a:r>
              <a:rPr lang="zh-CN" altLang="en-US" sz="4000" b="1" dirty="0">
                <a:solidFill>
                  <a:srgbClr val="FF0000"/>
                </a:solidFill>
                <a:latin typeface="Times New Roman" panose="02020603050405020304" charset="0"/>
                <a:ea typeface="黑体" panose="02010609060101010101" pitchFamily="49" charset="-122"/>
                <a:sym typeface="+mn-ea"/>
              </a:rPr>
              <a:t>农奴制改革</a:t>
            </a:r>
            <a:endParaRPr lang="zh-CN" altLang="en-US" sz="4000" b="1" dirty="0">
              <a:solidFill>
                <a:srgbClr val="FF0000"/>
              </a:solidFill>
              <a:latin typeface="Times New Roman" panose="02020603050405020304" charset="0"/>
              <a:ea typeface="黑体" panose="02010609060101010101" pitchFamily="49" charset="-122"/>
              <a:sym typeface="+mn-ea"/>
            </a:endParaRPr>
          </a:p>
        </p:txBody>
      </p:sp>
      <p:sp>
        <p:nvSpPr>
          <p:cNvPr id="8" name="Text Box 2"/>
          <p:cNvSpPr txBox="1"/>
          <p:nvPr>
            <p:custDataLst>
              <p:tags r:id="rId4"/>
            </p:custDataLst>
          </p:nvPr>
        </p:nvSpPr>
        <p:spPr>
          <a:xfrm>
            <a:off x="335915" y="1844824"/>
            <a:ext cx="3051810" cy="645160"/>
          </a:xfrm>
          <a:prstGeom prst="rect">
            <a:avLst/>
          </a:prstGeom>
          <a:noFill/>
          <a:ln w="12700">
            <a:noFill/>
          </a:ln>
        </p:spPr>
        <p:txBody>
          <a:bodyPr wrap="square" anchor="t">
            <a:spAutoFit/>
          </a:bodyPr>
          <a:lstStyle/>
          <a:p>
            <a:pPr algn="ctr"/>
            <a:r>
              <a:rPr lang="en-US" altLang="zh-CN" sz="3600" b="1" dirty="0">
                <a:solidFill>
                  <a:schemeClr val="tx1"/>
                </a:solidFill>
                <a:latin typeface="黑体" panose="02010609060101010101" pitchFamily="49" charset="-122"/>
                <a:ea typeface="黑体" panose="02010609060101010101" pitchFamily="49" charset="-122"/>
                <a:cs typeface="新宋体" panose="02010609030101010101" charset="-122"/>
              </a:rPr>
              <a:t>1.</a:t>
            </a:r>
            <a:r>
              <a:rPr lang="zh-CN" altLang="en-US" sz="3600" b="1" dirty="0">
                <a:solidFill>
                  <a:schemeClr val="tx1"/>
                </a:solidFill>
                <a:latin typeface="黑体" panose="02010609060101010101" pitchFamily="49" charset="-122"/>
                <a:ea typeface="黑体" panose="02010609060101010101" pitchFamily="49" charset="-122"/>
                <a:cs typeface="新宋体" panose="02010609030101010101" charset="-122"/>
              </a:rPr>
              <a:t>原因</a:t>
            </a:r>
            <a:endParaRPr lang="zh-CN" altLang="en-US" sz="3600" b="1" dirty="0">
              <a:solidFill>
                <a:schemeClr val="tx1"/>
              </a:solidFill>
              <a:latin typeface="黑体" panose="02010609060101010101" pitchFamily="49" charset="-122"/>
              <a:ea typeface="黑体" panose="02010609060101010101" pitchFamily="49" charset="-122"/>
              <a:cs typeface="新宋体" panose="0201060903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479425" y="908720"/>
            <a:ext cx="8261350" cy="706755"/>
          </a:xfrm>
          <a:prstGeom prst="rect">
            <a:avLst/>
          </a:prstGeom>
          <a:noFill/>
        </p:spPr>
        <p:txBody>
          <a:bodyPr wrap="square" rtlCol="0" anchor="t">
            <a:spAutoFit/>
          </a:bodyPr>
          <a:lstStyle/>
          <a:p>
            <a:r>
              <a:rPr lang="zh-CN" altLang="en-US" sz="4000" b="1" dirty="0">
                <a:latin typeface="Times New Roman" panose="02020603050405020304" charset="0"/>
                <a:ea typeface="黑体" panose="02010609060101010101" pitchFamily="49" charset="-122"/>
                <a:sym typeface="+mn-ea"/>
              </a:rPr>
              <a:t>三、除旧迎新</a:t>
            </a:r>
            <a:r>
              <a:rPr lang="en-US" altLang="zh-CN" sz="4000" b="1" dirty="0">
                <a:latin typeface="Times New Roman" panose="02020603050405020304" charset="0"/>
                <a:ea typeface="黑体" panose="02010609060101010101" pitchFamily="49" charset="-122"/>
                <a:sym typeface="+mn-ea"/>
              </a:rPr>
              <a:t>-------</a:t>
            </a:r>
            <a:r>
              <a:rPr lang="zh-CN" altLang="en-US" sz="4000" b="1" dirty="0">
                <a:solidFill>
                  <a:srgbClr val="FF0000"/>
                </a:solidFill>
                <a:latin typeface="Times New Roman" panose="02020603050405020304" charset="0"/>
                <a:ea typeface="黑体" panose="02010609060101010101" pitchFamily="49" charset="-122"/>
                <a:sym typeface="+mn-ea"/>
              </a:rPr>
              <a:t>农奴制改革</a:t>
            </a:r>
            <a:endParaRPr lang="zh-CN" altLang="en-US" sz="4000" b="1" dirty="0">
              <a:solidFill>
                <a:srgbClr val="FF0000"/>
              </a:solidFill>
              <a:latin typeface="Times New Roman" panose="02020603050405020304" charset="0"/>
              <a:ea typeface="黑体" panose="02010609060101010101" pitchFamily="49" charset="-122"/>
              <a:sym typeface="+mn-ea"/>
            </a:endParaRPr>
          </a:p>
        </p:txBody>
      </p:sp>
      <p:sp>
        <p:nvSpPr>
          <p:cNvPr id="8" name="Text Box 2"/>
          <p:cNvSpPr txBox="1"/>
          <p:nvPr>
            <p:custDataLst>
              <p:tags r:id="rId2"/>
            </p:custDataLst>
          </p:nvPr>
        </p:nvSpPr>
        <p:spPr>
          <a:xfrm>
            <a:off x="335915" y="1628800"/>
            <a:ext cx="3051810" cy="645160"/>
          </a:xfrm>
          <a:prstGeom prst="rect">
            <a:avLst/>
          </a:prstGeom>
          <a:noFill/>
          <a:ln w="12700">
            <a:noFill/>
          </a:ln>
        </p:spPr>
        <p:txBody>
          <a:bodyPr wrap="square" anchor="t">
            <a:spAutoFit/>
          </a:bodyPr>
          <a:lstStyle/>
          <a:p>
            <a:pPr algn="ctr"/>
            <a:r>
              <a:rPr lang="en-US" altLang="zh-CN" sz="3600" b="1" dirty="0">
                <a:solidFill>
                  <a:schemeClr val="tx1"/>
                </a:solidFill>
                <a:latin typeface="黑体" panose="02010609060101010101" pitchFamily="49" charset="-122"/>
                <a:ea typeface="黑体" panose="02010609060101010101" pitchFamily="49" charset="-122"/>
                <a:cs typeface="新宋体" panose="02010609030101010101" charset="-122"/>
              </a:rPr>
              <a:t>1.</a:t>
            </a:r>
            <a:r>
              <a:rPr lang="zh-CN" altLang="en-US" sz="3600" b="1" dirty="0">
                <a:solidFill>
                  <a:schemeClr val="tx1"/>
                </a:solidFill>
                <a:latin typeface="黑体" panose="02010609060101010101" pitchFamily="49" charset="-122"/>
                <a:ea typeface="黑体" panose="02010609060101010101" pitchFamily="49" charset="-122"/>
                <a:cs typeface="新宋体" panose="02010609030101010101" charset="-122"/>
              </a:rPr>
              <a:t>原因</a:t>
            </a:r>
            <a:endParaRPr lang="zh-CN" altLang="en-US" sz="3600" b="1" dirty="0">
              <a:solidFill>
                <a:schemeClr val="tx1"/>
              </a:solidFill>
              <a:latin typeface="黑体" panose="02010609060101010101" pitchFamily="49" charset="-122"/>
              <a:ea typeface="黑体" panose="02010609060101010101" pitchFamily="49" charset="-122"/>
              <a:cs typeface="新宋体" panose="02010609030101010101" charset="-122"/>
            </a:endParaRPr>
          </a:p>
        </p:txBody>
      </p:sp>
      <p:sp>
        <p:nvSpPr>
          <p:cNvPr id="35843" name="Text Box 3"/>
          <p:cNvSpPr txBox="1">
            <a:spLocks noChangeArrowheads="1"/>
          </p:cNvSpPr>
          <p:nvPr>
            <p:custDataLst>
              <p:tags r:id="rId3"/>
            </p:custDataLst>
          </p:nvPr>
        </p:nvSpPr>
        <p:spPr bwMode="auto">
          <a:xfrm>
            <a:off x="3073282" y="2309683"/>
            <a:ext cx="8555967" cy="583565"/>
          </a:xfrm>
          <a:prstGeom prst="rect">
            <a:avLst/>
          </a:prstGeom>
          <a:noFill/>
          <a:ln>
            <a:noFill/>
          </a:ln>
          <a:effectLst/>
        </p:spPr>
        <p:txBody>
          <a:bodyPr wrap="square">
            <a:spAutoFit/>
          </a:bodyPr>
          <a:lstStyle/>
          <a:p>
            <a:pPr marR="0" defTabSz="914400">
              <a:buClrTx/>
              <a:buSzTx/>
              <a:buFontTx/>
              <a:defRPr/>
            </a:pPr>
            <a:r>
              <a:rPr kumimoji="0" lang="zh-CN" altLang="en-US" sz="3200" b="1" kern="1200" cap="none" spc="0" normalizeH="0" baseline="0" noProof="1">
                <a:solidFill>
                  <a:schemeClr val="tx1"/>
                </a:solidFill>
                <a:latin typeface="黑体" panose="02010609060101010101" pitchFamily="49" charset="-122"/>
                <a:ea typeface="黑体" panose="02010609060101010101" pitchFamily="49" charset="-122"/>
                <a:cs typeface="微软雅黑" panose="020B0503020204020204" charset="-122"/>
              </a:rPr>
              <a:t>农奴制严重阻碍了俄国资本主义的发展。</a:t>
            </a:r>
            <a:endParaRPr kumimoji="0" lang="zh-CN" altLang="en-US" sz="3200" b="1" kern="1200" cap="none" spc="0" normalizeH="0" baseline="0" noProof="1">
              <a:solidFill>
                <a:schemeClr val="tx1"/>
              </a:solidFill>
              <a:latin typeface="黑体" panose="02010609060101010101" pitchFamily="49" charset="-122"/>
              <a:ea typeface="黑体" panose="02010609060101010101" pitchFamily="49" charset="-122"/>
              <a:cs typeface="微软雅黑" panose="020B0503020204020204" charset="-122"/>
            </a:endParaRPr>
          </a:p>
        </p:txBody>
      </p:sp>
      <p:sp>
        <p:nvSpPr>
          <p:cNvPr id="35844" name="Text Box 4"/>
          <p:cNvSpPr txBox="1">
            <a:spLocks noChangeArrowheads="1"/>
          </p:cNvSpPr>
          <p:nvPr>
            <p:custDataLst>
              <p:tags r:id="rId4"/>
            </p:custDataLst>
          </p:nvPr>
        </p:nvSpPr>
        <p:spPr bwMode="auto">
          <a:xfrm>
            <a:off x="3073282" y="2999854"/>
            <a:ext cx="5904696" cy="1077218"/>
          </a:xfrm>
          <a:prstGeom prst="rect">
            <a:avLst/>
          </a:prstGeom>
          <a:noFill/>
          <a:ln>
            <a:noFill/>
          </a:ln>
          <a:effectLst/>
        </p:spPr>
        <p:txBody>
          <a:bodyPr wrap="square">
            <a:spAutoFit/>
          </a:bodyPr>
          <a:lstStyle/>
          <a:p>
            <a:pPr marR="0" defTabSz="914400">
              <a:buClrTx/>
              <a:buSzTx/>
              <a:buFontTx/>
              <a:defRPr/>
            </a:pPr>
            <a:r>
              <a:rPr lang="zh-CN" altLang="en-US" sz="3200" b="1" dirty="0">
                <a:latin typeface="黑体" panose="02010609060101010101" pitchFamily="49" charset="-122"/>
                <a:ea typeface="黑体" panose="02010609060101010101" pitchFamily="49" charset="-122"/>
                <a:cs typeface="微软雅黑" panose="020B0503020204020204" charset="-122"/>
                <a:sym typeface="+mn-ea"/>
              </a:rPr>
              <a:t>克里米亚战争俄国战败，</a:t>
            </a:r>
            <a:r>
              <a:rPr kumimoji="0" lang="zh-CN" altLang="en-US" sz="3200" b="1" kern="1200" cap="none" spc="0" normalizeH="0" baseline="0" noProof="1">
                <a:solidFill>
                  <a:schemeClr val="tx1"/>
                </a:solidFill>
                <a:latin typeface="黑体" panose="02010609060101010101" pitchFamily="49" charset="-122"/>
                <a:ea typeface="黑体" panose="02010609060101010101" pitchFamily="49" charset="-122"/>
                <a:cs typeface="微软雅黑" panose="020B0503020204020204" charset="-122"/>
              </a:rPr>
              <a:t>使阶级矛盾进一步激化，农奴暴动频繁。</a:t>
            </a:r>
            <a:endParaRPr kumimoji="0" lang="zh-CN" altLang="en-US" sz="3200" b="1" kern="1200" cap="none" spc="0" normalizeH="0" baseline="0" noProof="1">
              <a:solidFill>
                <a:schemeClr val="tx1"/>
              </a:solidFill>
              <a:latin typeface="黑体" panose="02010609060101010101" pitchFamily="49" charset="-122"/>
              <a:ea typeface="黑体" panose="02010609060101010101" pitchFamily="49" charset="-122"/>
              <a:cs typeface="微软雅黑" panose="020B0503020204020204" charset="-122"/>
            </a:endParaRPr>
          </a:p>
        </p:txBody>
      </p:sp>
      <p:sp>
        <p:nvSpPr>
          <p:cNvPr id="3" name="文本框 2"/>
          <p:cNvSpPr txBox="1"/>
          <p:nvPr>
            <p:custDataLst>
              <p:tags r:id="rId5"/>
            </p:custDataLst>
          </p:nvPr>
        </p:nvSpPr>
        <p:spPr>
          <a:xfrm>
            <a:off x="623392" y="2300727"/>
            <a:ext cx="2632710" cy="583565"/>
          </a:xfrm>
          <a:prstGeom prst="rect">
            <a:avLst/>
          </a:prstGeom>
          <a:noFill/>
        </p:spPr>
        <p:txBody>
          <a:bodyPr wrap="none">
            <a:spAutoFit/>
          </a:bodyPr>
          <a:lstStyle/>
          <a:p>
            <a:pPr marR="0" defTabSz="914400">
              <a:buClrTx/>
              <a:buSzTx/>
              <a:buFontTx/>
              <a:defRPr/>
            </a:pPr>
            <a:r>
              <a:rPr kumimoji="0" lang="zh-CN" altLang="en-US" sz="3200" b="1" kern="1200" cap="none" spc="0" normalizeH="0" baseline="0" noProof="1">
                <a:solidFill>
                  <a:srgbClr val="FF0000"/>
                </a:solidFill>
                <a:latin typeface="Calibri" panose="020F0502020204030204" charset="0"/>
                <a:ea typeface="黑体" panose="02010609060101010101" pitchFamily="49" charset="-122"/>
                <a:cs typeface="新宋体" panose="02010609030101010101" charset="-122"/>
                <a:sym typeface="+mn-ea"/>
              </a:rPr>
              <a:t>①</a:t>
            </a:r>
            <a:r>
              <a:rPr kumimoji="0" lang="zh-CN" altLang="en-US" sz="3200" b="1" kern="1200" cap="none" spc="0" normalizeH="0" baseline="0" noProof="1">
                <a:solidFill>
                  <a:srgbClr val="FF0000"/>
                </a:solidFill>
                <a:latin typeface="黑体" panose="02010609060101010101" pitchFamily="49" charset="-122"/>
                <a:ea typeface="黑体" panose="02010609060101010101" pitchFamily="49" charset="-122"/>
                <a:cs typeface="新宋体" panose="02010609030101010101" charset="-122"/>
                <a:sym typeface="+mn-ea"/>
              </a:rPr>
              <a:t>根本原因：</a:t>
            </a:r>
            <a:endParaRPr kumimoji="0" lang="zh-CN" altLang="en-US" sz="3200" b="1" kern="1200" cap="none" spc="0" normalizeH="0" baseline="0" noProof="1">
              <a:latin typeface="黑体" panose="02010609060101010101" pitchFamily="49" charset="-122"/>
              <a:ea typeface="黑体" panose="02010609060101010101" pitchFamily="49" charset="-122"/>
              <a:cs typeface="新宋体" panose="02010609030101010101" charset="-122"/>
            </a:endParaRPr>
          </a:p>
        </p:txBody>
      </p:sp>
      <p:sp>
        <p:nvSpPr>
          <p:cNvPr id="4" name="文本框 3"/>
          <p:cNvSpPr txBox="1"/>
          <p:nvPr>
            <p:custDataLst>
              <p:tags r:id="rId6"/>
            </p:custDataLst>
          </p:nvPr>
        </p:nvSpPr>
        <p:spPr>
          <a:xfrm>
            <a:off x="623573" y="2998975"/>
            <a:ext cx="2632710" cy="583565"/>
          </a:xfrm>
          <a:prstGeom prst="rect">
            <a:avLst/>
          </a:prstGeom>
          <a:noFill/>
        </p:spPr>
        <p:txBody>
          <a:bodyPr wrap="none">
            <a:spAutoFit/>
          </a:bodyPr>
          <a:lstStyle/>
          <a:p>
            <a:pPr marR="0" defTabSz="914400">
              <a:buClrTx/>
              <a:buSzTx/>
              <a:buFontTx/>
              <a:defRPr/>
            </a:pPr>
            <a:r>
              <a:rPr kumimoji="0" lang="zh-CN" altLang="en-US" sz="3200" b="1" kern="1200" cap="none" spc="0" normalizeH="0" baseline="0" noProof="1">
                <a:solidFill>
                  <a:srgbClr val="FF0000"/>
                </a:solidFill>
                <a:latin typeface="Calibri" panose="020F0502020204030204" charset="0"/>
                <a:ea typeface="黑体" panose="02010609060101010101" pitchFamily="49" charset="-122"/>
                <a:cs typeface="新宋体" panose="02010609030101010101" charset="-122"/>
                <a:sym typeface="+mn-ea"/>
              </a:rPr>
              <a:t>②</a:t>
            </a:r>
            <a:r>
              <a:rPr kumimoji="0" lang="zh-CN" altLang="en-US" sz="3200" b="1" kern="1200" cap="none" spc="0" normalizeH="0" baseline="0" noProof="1">
                <a:solidFill>
                  <a:srgbClr val="FF0000"/>
                </a:solidFill>
                <a:latin typeface="黑体" panose="02010609060101010101" pitchFamily="49" charset="-122"/>
                <a:ea typeface="黑体" panose="02010609060101010101" pitchFamily="49" charset="-122"/>
                <a:cs typeface="新宋体" panose="02010609030101010101" charset="-122"/>
                <a:sym typeface="+mn-ea"/>
              </a:rPr>
              <a:t>直接原因：</a:t>
            </a:r>
            <a:endParaRPr kumimoji="0" lang="zh-CN" altLang="en-US" sz="3200" b="1" kern="1200" cap="none" spc="0" normalizeH="0" baseline="0" noProof="1">
              <a:solidFill>
                <a:srgbClr val="FF0000"/>
              </a:solidFill>
              <a:latin typeface="黑体" panose="02010609060101010101" pitchFamily="49" charset="-122"/>
              <a:ea typeface="黑体" panose="02010609060101010101" pitchFamily="49" charset="-122"/>
              <a:cs typeface="新宋体" panose="02010609030101010101" charset="-122"/>
              <a:sym typeface="+mn-ea"/>
            </a:endParaRPr>
          </a:p>
        </p:txBody>
      </p:sp>
      <p:sp>
        <p:nvSpPr>
          <p:cNvPr id="36870" name="文本框 27664"/>
          <p:cNvSpPr txBox="1"/>
          <p:nvPr/>
        </p:nvSpPr>
        <p:spPr>
          <a:xfrm>
            <a:off x="756809" y="4157732"/>
            <a:ext cx="8093635" cy="1815882"/>
          </a:xfrm>
          <a:prstGeom prst="rect">
            <a:avLst/>
          </a:prstGeom>
          <a:solidFill>
            <a:schemeClr val="accent1">
              <a:lumMod val="20000"/>
              <a:lumOff val="80000"/>
            </a:schemeClr>
          </a:solidFill>
          <a:ln w="19050" cap="flat" cmpd="sng">
            <a:solidFill>
              <a:schemeClr val="bg1">
                <a:lumMod val="85000"/>
              </a:schemeClr>
            </a:solidFill>
            <a:prstDash val="sysDot"/>
            <a:miter/>
            <a:headEnd type="none" w="med" len="med"/>
            <a:tailEnd type="none" w="med" len="med"/>
          </a:ln>
        </p:spPr>
        <p:txBody>
          <a:bodyPr wrap="square">
            <a:spAutoFit/>
          </a:bodyPr>
          <a:lstStyle/>
          <a:p>
            <a:pPr algn="just">
              <a:spcBef>
                <a:spcPct val="50000"/>
              </a:spcBef>
            </a:pPr>
            <a:r>
              <a:rPr lang="en-US" altLang="zh-CN" sz="3200" b="1" dirty="0">
                <a:latin typeface="黑体" panose="02010609060101010101" pitchFamily="49" charset="-122"/>
                <a:ea typeface="黑体" panose="02010609060101010101" pitchFamily="49" charset="-122"/>
              </a:rPr>
              <a:t>    </a:t>
            </a:r>
            <a:r>
              <a:rPr lang="zh-CN" altLang="en-US" sz="3200" b="1" dirty="0">
                <a:latin typeface="黑体" panose="02010609060101010101" pitchFamily="49" charset="-122"/>
                <a:ea typeface="黑体" panose="02010609060101010101" pitchFamily="49" charset="-122"/>
                <a:cs typeface="新宋体" panose="02010609030101010101" charset="-122"/>
              </a:rPr>
              <a:t>与其等农民</a:t>
            </a:r>
            <a:r>
              <a:rPr lang="zh-CN" altLang="en-US" sz="3200" b="1" dirty="0">
                <a:solidFill>
                  <a:srgbClr val="EE2923"/>
                </a:solidFill>
                <a:latin typeface="黑体" panose="02010609060101010101" pitchFamily="49" charset="-122"/>
                <a:ea typeface="黑体" panose="02010609060101010101" pitchFamily="49" charset="-122"/>
                <a:cs typeface="新宋体" panose="02010609030101010101" charset="-122"/>
              </a:rPr>
              <a:t>自下而上</a:t>
            </a:r>
            <a:r>
              <a:rPr lang="zh-CN" altLang="en-US" sz="3200" b="1" dirty="0">
                <a:latin typeface="黑体" panose="02010609060101010101" pitchFamily="49" charset="-122"/>
                <a:ea typeface="黑体" panose="02010609060101010101" pitchFamily="49" charset="-122"/>
                <a:cs typeface="新宋体" panose="02010609030101010101" charset="-122"/>
              </a:rPr>
              <a:t>起来解放自己，不如</a:t>
            </a:r>
            <a:r>
              <a:rPr lang="zh-CN" altLang="en-US" sz="3200" b="1" dirty="0">
                <a:solidFill>
                  <a:srgbClr val="EE2923"/>
                </a:solidFill>
                <a:latin typeface="黑体" panose="02010609060101010101" pitchFamily="49" charset="-122"/>
                <a:ea typeface="黑体" panose="02010609060101010101" pitchFamily="49" charset="-122"/>
                <a:cs typeface="新宋体" panose="02010609030101010101" charset="-122"/>
              </a:rPr>
              <a:t>自上而下</a:t>
            </a:r>
            <a:r>
              <a:rPr lang="zh-CN" altLang="en-US" sz="3200" b="1" dirty="0">
                <a:latin typeface="黑体" panose="02010609060101010101" pitchFamily="49" charset="-122"/>
                <a:ea typeface="黑体" panose="02010609060101010101" pitchFamily="49" charset="-122"/>
                <a:cs typeface="新宋体" panose="02010609030101010101" charset="-122"/>
              </a:rPr>
              <a:t>解放农民</a:t>
            </a:r>
            <a:r>
              <a:rPr lang="zh-CN" altLang="en-US" sz="3200" b="1" dirty="0" smtClean="0">
                <a:latin typeface="黑体" panose="02010609060101010101" pitchFamily="49" charset="-122"/>
                <a:ea typeface="黑体" panose="02010609060101010101" pitchFamily="49" charset="-122"/>
                <a:cs typeface="新宋体" panose="02010609030101010101" charset="-122"/>
              </a:rPr>
              <a:t>。</a:t>
            </a:r>
            <a:endParaRPr lang="en-US" altLang="zh-CN" sz="3200" b="1" dirty="0">
              <a:latin typeface="黑体" panose="02010609060101010101" pitchFamily="49" charset="-122"/>
              <a:ea typeface="黑体" panose="02010609060101010101" pitchFamily="49" charset="-122"/>
              <a:cs typeface="新宋体" panose="02010609030101010101" charset="-122"/>
            </a:endParaRPr>
          </a:p>
          <a:p>
            <a:pPr algn="r">
              <a:spcBef>
                <a:spcPct val="50000"/>
              </a:spcBef>
            </a:pPr>
            <a:r>
              <a:rPr lang="en-US" altLang="zh-CN" sz="3200" b="1" dirty="0" smtClean="0">
                <a:latin typeface="黑体" panose="02010609060101010101" pitchFamily="49" charset="-122"/>
                <a:ea typeface="黑体" panose="02010609060101010101" pitchFamily="49" charset="-122"/>
                <a:cs typeface="新宋体" panose="02010609030101010101" charset="-122"/>
              </a:rPr>
              <a:t>--</a:t>
            </a:r>
            <a:r>
              <a:rPr lang="zh-CN" altLang="en-US" sz="3200" b="1" dirty="0" smtClean="0">
                <a:latin typeface="黑体" panose="02010609060101010101" pitchFamily="49" charset="-122"/>
                <a:ea typeface="黑体" panose="02010609060101010101" pitchFamily="49" charset="-122"/>
                <a:cs typeface="新宋体" panose="02010609030101010101" charset="-122"/>
              </a:rPr>
              <a:t>亚历山大二世</a:t>
            </a:r>
            <a:endParaRPr lang="zh-CN" altLang="en-US" sz="3200" b="1" dirty="0">
              <a:latin typeface="黑体" panose="02010609060101010101" pitchFamily="49" charset="-122"/>
              <a:ea typeface="黑体" panose="02010609060101010101" pitchFamily="49" charset="-122"/>
              <a:cs typeface="新宋体" panose="02010609030101010101" charset="-122"/>
            </a:endParaRPr>
          </a:p>
        </p:txBody>
      </p:sp>
      <p:sp>
        <p:nvSpPr>
          <p:cNvPr id="36874" name="圆角矩形标注 27672"/>
          <p:cNvSpPr/>
          <p:nvPr>
            <p:custDataLst>
              <p:tags r:id="rId7"/>
            </p:custDataLst>
          </p:nvPr>
        </p:nvSpPr>
        <p:spPr>
          <a:xfrm>
            <a:off x="5809075" y="2988131"/>
            <a:ext cx="2536825" cy="817562"/>
          </a:xfrm>
          <a:prstGeom prst="wedgeRoundRectCallout">
            <a:avLst>
              <a:gd name="adj1" fmla="val -73767"/>
              <a:gd name="adj2" fmla="val 135902"/>
              <a:gd name="adj3" fmla="val 16667"/>
            </a:avLst>
          </a:prstGeom>
          <a:solidFill>
            <a:srgbClr val="FFFF99"/>
          </a:solidFill>
          <a:ln w="9525" cap="flat" cmpd="sng">
            <a:solidFill>
              <a:schemeClr val="tx1"/>
            </a:solidFill>
            <a:prstDash val="solid"/>
            <a:miter/>
            <a:headEnd type="none" w="med" len="med"/>
            <a:tailEnd type="none" w="med" len="med"/>
          </a:ln>
        </p:spPr>
        <p:txBody>
          <a:bodyPr/>
          <a:lstStyle/>
          <a:p>
            <a:pPr algn="ctr"/>
            <a:r>
              <a:rPr lang="zh-CN" altLang="en-US" sz="3600" b="1" dirty="0">
                <a:latin typeface="黑体" panose="02010609060101010101" pitchFamily="49" charset="-122"/>
                <a:ea typeface="黑体" panose="02010609060101010101" pitchFamily="49" charset="-122"/>
              </a:rPr>
              <a:t>农奴暴动</a:t>
            </a:r>
            <a:endParaRPr lang="zh-CN" altLang="en-US" sz="3600" b="1" dirty="0">
              <a:latin typeface="黑体" panose="02010609060101010101" pitchFamily="49" charset="-122"/>
              <a:ea typeface="黑体" panose="02010609060101010101" pitchFamily="49" charset="-122"/>
            </a:endParaRPr>
          </a:p>
        </p:txBody>
      </p:sp>
      <p:sp>
        <p:nvSpPr>
          <p:cNvPr id="36873" name="圆角矩形标注 27670"/>
          <p:cNvSpPr/>
          <p:nvPr>
            <p:custDataLst>
              <p:tags r:id="rId8"/>
            </p:custDataLst>
          </p:nvPr>
        </p:nvSpPr>
        <p:spPr>
          <a:xfrm>
            <a:off x="1127760" y="5661025"/>
            <a:ext cx="3649345" cy="702310"/>
          </a:xfrm>
          <a:prstGeom prst="wedgeRoundRectCallout">
            <a:avLst>
              <a:gd name="adj1" fmla="val 17739"/>
              <a:gd name="adj2" fmla="val -143037"/>
              <a:gd name="adj3" fmla="val 16667"/>
            </a:avLst>
          </a:prstGeom>
          <a:solidFill>
            <a:srgbClr val="FFFF99"/>
          </a:solidFill>
          <a:ln w="9525" cap="flat" cmpd="sng">
            <a:solidFill>
              <a:schemeClr val="tx1"/>
            </a:solidFill>
            <a:prstDash val="solid"/>
            <a:miter/>
            <a:headEnd type="none" w="med" len="med"/>
            <a:tailEnd type="none" w="med" len="med"/>
          </a:ln>
        </p:spPr>
        <p:txBody>
          <a:bodyPr/>
          <a:lstStyle/>
          <a:p>
            <a:pPr algn="ctr"/>
            <a:r>
              <a:rPr lang="zh-CN" altLang="en-US" sz="3600" b="1" dirty="0">
                <a:latin typeface="黑体" panose="02010609060101010101" pitchFamily="49" charset="-122"/>
                <a:ea typeface="黑体" panose="02010609060101010101" pitchFamily="49" charset="-122"/>
              </a:rPr>
              <a:t>农奴制改革</a:t>
            </a:r>
            <a:endParaRPr lang="zh-CN" altLang="en-US" sz="3600" b="1" dirty="0">
              <a:latin typeface="黑体" panose="02010609060101010101" pitchFamily="49" charset="-122"/>
              <a:ea typeface="黑体" panose="02010609060101010101" pitchFamily="49" charset="-122"/>
            </a:endParaRPr>
          </a:p>
        </p:txBody>
      </p:sp>
      <p:pic>
        <p:nvPicPr>
          <p:cNvPr id="36869" name="图片 27649" descr="img200803120836033"/>
          <p:cNvPicPr>
            <a:picLocks noChangeAspect="1"/>
          </p:cNvPicPr>
          <p:nvPr>
            <p:custDataLst>
              <p:tags r:id="rId9"/>
            </p:custDataLst>
          </p:nvPr>
        </p:nvPicPr>
        <p:blipFill>
          <a:blip r:embed="rId10"/>
          <a:stretch>
            <a:fillRect/>
          </a:stretch>
        </p:blipFill>
        <p:spPr>
          <a:xfrm>
            <a:off x="9192894" y="2988131"/>
            <a:ext cx="2379345" cy="292989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87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36874"/>
                                        </p:tgtEl>
                                        <p:attrNameLst>
                                          <p:attrName>style.visibility</p:attrName>
                                        </p:attrNameLst>
                                      </p:cBhvr>
                                      <p:to>
                                        <p:strVal val="visible"/>
                                      </p:to>
                                    </p:set>
                                    <p:anim calcmode="lin" valueType="num">
                                      <p:cBhvr additive="base">
                                        <p:cTn id="11" dur="500" fill="hold"/>
                                        <p:tgtEl>
                                          <p:spTgt spid="36874"/>
                                        </p:tgtEl>
                                        <p:attrNameLst>
                                          <p:attrName>ppt_x</p:attrName>
                                        </p:attrNameLst>
                                      </p:cBhvr>
                                      <p:tavLst>
                                        <p:tav tm="0">
                                          <p:val>
                                            <p:strVal val="#ppt_x"/>
                                          </p:val>
                                        </p:tav>
                                        <p:tav tm="100000">
                                          <p:val>
                                            <p:strVal val="#ppt_x"/>
                                          </p:val>
                                        </p:tav>
                                      </p:tavLst>
                                    </p:anim>
                                    <p:anim calcmode="lin" valueType="num">
                                      <p:cBhvr additive="base">
                                        <p:cTn id="12" dur="500" fill="hold"/>
                                        <p:tgtEl>
                                          <p:spTgt spid="3687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6873"/>
                                        </p:tgtEl>
                                        <p:attrNameLst>
                                          <p:attrName>style.visibility</p:attrName>
                                        </p:attrNameLst>
                                      </p:cBhvr>
                                      <p:to>
                                        <p:strVal val="visible"/>
                                      </p:to>
                                    </p:set>
                                    <p:anim calcmode="lin" valueType="num">
                                      <p:cBhvr additive="base">
                                        <p:cTn id="17" dur="500" fill="hold"/>
                                        <p:tgtEl>
                                          <p:spTgt spid="36873"/>
                                        </p:tgtEl>
                                        <p:attrNameLst>
                                          <p:attrName>ppt_x</p:attrName>
                                        </p:attrNameLst>
                                      </p:cBhvr>
                                      <p:tavLst>
                                        <p:tav tm="0">
                                          <p:val>
                                            <p:strVal val="#ppt_x"/>
                                          </p:val>
                                        </p:tav>
                                        <p:tav tm="100000">
                                          <p:val>
                                            <p:strVal val="#ppt_x"/>
                                          </p:val>
                                        </p:tav>
                                      </p:tavLst>
                                    </p:anim>
                                    <p:anim calcmode="lin" valueType="num">
                                      <p:cBhvr additive="base">
                                        <p:cTn id="18" dur="500" fill="hold"/>
                                        <p:tgtEl>
                                          <p:spTgt spid="368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0" grpId="0" animBg="1"/>
      <p:bldP spid="36870" grpId="1" animBg="1"/>
      <p:bldP spid="36874" grpId="0" bldLvl="0" animBg="1"/>
      <p:bldP spid="36873" grpId="0" bldLvl="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48" name="文本框 53260"/>
          <p:cNvSpPr txBox="1">
            <a:spLocks noChangeArrowheads="1"/>
          </p:cNvSpPr>
          <p:nvPr>
            <p:custDataLst>
              <p:tags r:id="rId1"/>
            </p:custDataLst>
          </p:nvPr>
        </p:nvSpPr>
        <p:spPr bwMode="auto">
          <a:xfrm>
            <a:off x="4584124" y="2604393"/>
            <a:ext cx="7056491" cy="2031325"/>
          </a:xfrm>
          <a:prstGeom prst="rect">
            <a:avLst/>
          </a:prstGeom>
          <a:noFill/>
          <a:ln w="19050">
            <a:solidFill>
              <a:schemeClr val="bg1">
                <a:lumMod val="85000"/>
              </a:schemeClr>
            </a:solidFill>
            <a:prstDash val="sysDot"/>
            <a:miter lim="800000"/>
          </a:ln>
        </p:spPr>
        <p:txBody>
          <a:bodyPr wrap="square">
            <a:spAutoFit/>
          </a:bodyPr>
          <a:lstStyle/>
          <a:p>
            <a:pPr>
              <a:lnSpc>
                <a:spcPct val="150000"/>
              </a:lnSpc>
            </a:pPr>
            <a:r>
              <a:rPr lang="zh-CN" altLang="en-US" dirty="0">
                <a:latin typeface="+mn-ea"/>
                <a:ea typeface="黑体" panose="02010609060101010101" pitchFamily="49" charset="-122"/>
              </a:rPr>
              <a:t>     </a:t>
            </a:r>
            <a:r>
              <a:rPr lang="zh-CN" altLang="en-US" sz="2800" b="1" dirty="0">
                <a:latin typeface="黑体" panose="02010609060101010101" pitchFamily="49" charset="-122"/>
                <a:ea typeface="黑体" panose="02010609060101010101" pitchFamily="49" charset="-122"/>
                <a:cs typeface="新宋体" panose="02010609030101010101" charset="-122"/>
              </a:rPr>
              <a:t>“请诸位相信，凡能够维护地主利益的措施，都一一地做到了。”从上述材料可看出，沙皇亚历山大二世改革的目的是什么</a:t>
            </a:r>
            <a:r>
              <a:rPr lang="zh-CN" altLang="en-US" sz="2800" b="1" dirty="0" smtClean="0">
                <a:latin typeface="黑体" panose="02010609060101010101" pitchFamily="49" charset="-122"/>
                <a:ea typeface="黑体" panose="02010609060101010101" pitchFamily="49" charset="-122"/>
                <a:cs typeface="新宋体" panose="02010609030101010101" charset="-122"/>
              </a:rPr>
              <a:t>？</a:t>
            </a:r>
            <a:endParaRPr lang="zh-CN" altLang="en-US" sz="2800" dirty="0">
              <a:latin typeface="黑体" panose="02010609060101010101" pitchFamily="49" charset="-122"/>
              <a:ea typeface="黑体" panose="02010609060101010101" pitchFamily="49" charset="-122"/>
              <a:cs typeface="新宋体" panose="02010609030101010101" charset="-122"/>
            </a:endParaRPr>
          </a:p>
        </p:txBody>
      </p:sp>
      <p:sp>
        <p:nvSpPr>
          <p:cNvPr id="53265" name="文本框 53264"/>
          <p:cNvSpPr txBox="1">
            <a:spLocks noChangeArrowheads="1"/>
          </p:cNvSpPr>
          <p:nvPr>
            <p:custDataLst>
              <p:tags r:id="rId2"/>
            </p:custDataLst>
          </p:nvPr>
        </p:nvSpPr>
        <p:spPr bwMode="auto">
          <a:xfrm>
            <a:off x="4610100" y="4747492"/>
            <a:ext cx="3205480" cy="521970"/>
          </a:xfrm>
          <a:prstGeom prst="rect">
            <a:avLst/>
          </a:prstGeom>
          <a:noFill/>
          <a:ln w="9525">
            <a:noFill/>
            <a:miter lim="800000"/>
          </a:ln>
        </p:spPr>
        <p:txBody>
          <a:bodyPr wrap="square">
            <a:spAutoFit/>
          </a:bodyPr>
          <a:lstStyle/>
          <a:p>
            <a:r>
              <a:rPr lang="zh-CN" altLang="en-US" sz="2800" b="1" dirty="0" smtClean="0">
                <a:solidFill>
                  <a:srgbClr val="FF0000"/>
                </a:solidFill>
                <a:latin typeface="黑体" panose="02010609060101010101" pitchFamily="49" charset="-122"/>
                <a:ea typeface="黑体" panose="02010609060101010101" pitchFamily="49" charset="-122"/>
              </a:rPr>
              <a:t>主要目的：</a:t>
            </a:r>
            <a:endParaRPr lang="zh-CN" altLang="en-US" sz="2800" b="1" dirty="0">
              <a:solidFill>
                <a:srgbClr val="FF0000"/>
              </a:solidFill>
              <a:latin typeface="黑体" panose="02010609060101010101" pitchFamily="49" charset="-122"/>
              <a:ea typeface="黑体" panose="02010609060101010101" pitchFamily="49" charset="-122"/>
            </a:endParaRPr>
          </a:p>
        </p:txBody>
      </p:sp>
      <p:sp>
        <p:nvSpPr>
          <p:cNvPr id="53266" name="文本框 53265"/>
          <p:cNvSpPr txBox="1">
            <a:spLocks noChangeArrowheads="1"/>
          </p:cNvSpPr>
          <p:nvPr>
            <p:custDataLst>
              <p:tags r:id="rId3"/>
            </p:custDataLst>
          </p:nvPr>
        </p:nvSpPr>
        <p:spPr bwMode="auto">
          <a:xfrm>
            <a:off x="4560233" y="4635718"/>
            <a:ext cx="7056491" cy="1284006"/>
          </a:xfrm>
          <a:prstGeom prst="rect">
            <a:avLst/>
          </a:prstGeom>
          <a:noFill/>
          <a:ln w="9525">
            <a:noFill/>
            <a:miter lim="800000"/>
          </a:ln>
        </p:spPr>
        <p:txBody>
          <a:bodyPr wrap="square">
            <a:spAutoFit/>
          </a:bodyPr>
          <a:lstStyle/>
          <a:p>
            <a:pPr algn="just">
              <a:lnSpc>
                <a:spcPct val="150000"/>
              </a:lnSpc>
            </a:pPr>
            <a:r>
              <a:rPr lang="zh-CN" altLang="en-US" sz="2800" b="1" dirty="0" smtClean="0">
                <a:latin typeface="黑体" panose="02010609060101010101" pitchFamily="49" charset="-122"/>
                <a:ea typeface="黑体" panose="02010609060101010101" pitchFamily="49" charset="-122"/>
              </a:rPr>
              <a:t>          维护</a:t>
            </a:r>
            <a:r>
              <a:rPr lang="zh-CN" altLang="en-US" sz="2800" b="1" dirty="0">
                <a:latin typeface="黑体" panose="02010609060101010101" pitchFamily="49" charset="-122"/>
                <a:ea typeface="黑体" panose="02010609060101010101" pitchFamily="49" charset="-122"/>
              </a:rPr>
              <a:t>贵族地主的利益，缓和阶级矛盾，维护封建统</a:t>
            </a:r>
            <a:r>
              <a:rPr lang="zh-CN" altLang="en-US" sz="2800" b="1" dirty="0" smtClean="0">
                <a:latin typeface="黑体" panose="02010609060101010101" pitchFamily="49" charset="-122"/>
                <a:ea typeface="黑体" panose="02010609060101010101" pitchFamily="49" charset="-122"/>
              </a:rPr>
              <a:t>治。</a:t>
            </a:r>
            <a:endParaRPr lang="zh-CN" altLang="en-US" sz="2800" b="1" dirty="0">
              <a:latin typeface="黑体" panose="02010609060101010101" pitchFamily="49" charset="-122"/>
              <a:ea typeface="黑体" panose="02010609060101010101" pitchFamily="49" charset="-122"/>
            </a:endParaRPr>
          </a:p>
        </p:txBody>
      </p:sp>
      <p:pic>
        <p:nvPicPr>
          <p:cNvPr id="13" name="图片 80902" descr="ylsd"/>
          <p:cNvPicPr>
            <a:picLocks noChangeAspect="1" noChangeArrowheads="1"/>
          </p:cNvPicPr>
          <p:nvPr>
            <p:custDataLst>
              <p:tags r:id="rId4"/>
            </p:custDataLst>
          </p:nvPr>
        </p:nvPicPr>
        <p:blipFill>
          <a:blip r:embed="rId5" cstate="print"/>
          <a:srcRect/>
          <a:stretch>
            <a:fillRect/>
          </a:stretch>
        </p:blipFill>
        <p:spPr bwMode="auto">
          <a:xfrm>
            <a:off x="767715" y="2604393"/>
            <a:ext cx="3411855" cy="3315331"/>
          </a:xfrm>
          <a:prstGeom prst="rect">
            <a:avLst/>
          </a:prstGeom>
          <a:noFill/>
          <a:ln w="9525">
            <a:noFill/>
            <a:miter lim="800000"/>
            <a:headEnd/>
            <a:tailEnd/>
          </a:ln>
        </p:spPr>
      </p:pic>
      <p:sp>
        <p:nvSpPr>
          <p:cNvPr id="2" name="文本框 1"/>
          <p:cNvSpPr txBox="1"/>
          <p:nvPr>
            <p:custDataLst>
              <p:tags r:id="rId6"/>
            </p:custDataLst>
          </p:nvPr>
        </p:nvSpPr>
        <p:spPr>
          <a:xfrm>
            <a:off x="479425" y="981075"/>
            <a:ext cx="8261350" cy="706755"/>
          </a:xfrm>
          <a:prstGeom prst="rect">
            <a:avLst/>
          </a:prstGeom>
          <a:noFill/>
        </p:spPr>
        <p:txBody>
          <a:bodyPr wrap="square" rtlCol="0" anchor="t">
            <a:spAutoFit/>
          </a:bodyPr>
          <a:lstStyle/>
          <a:p>
            <a:r>
              <a:rPr lang="zh-CN" altLang="en-US" sz="4000" b="1" dirty="0">
                <a:latin typeface="Times New Roman" panose="02020603050405020304" charset="0"/>
                <a:ea typeface="黑体" panose="02010609060101010101" pitchFamily="49" charset="-122"/>
                <a:sym typeface="+mn-ea"/>
              </a:rPr>
              <a:t>三、除旧迎新</a:t>
            </a:r>
            <a:r>
              <a:rPr lang="en-US" altLang="zh-CN" sz="4000" b="1" dirty="0">
                <a:latin typeface="Times New Roman" panose="02020603050405020304" charset="0"/>
                <a:ea typeface="黑体" panose="02010609060101010101" pitchFamily="49" charset="-122"/>
                <a:sym typeface="+mn-ea"/>
              </a:rPr>
              <a:t>-------</a:t>
            </a:r>
            <a:r>
              <a:rPr lang="zh-CN" altLang="en-US" sz="4000" b="1" dirty="0">
                <a:solidFill>
                  <a:srgbClr val="FF0000"/>
                </a:solidFill>
                <a:latin typeface="Times New Roman" panose="02020603050405020304" charset="0"/>
                <a:ea typeface="黑体" panose="02010609060101010101" pitchFamily="49" charset="-122"/>
                <a:sym typeface="+mn-ea"/>
              </a:rPr>
              <a:t>农奴制改革</a:t>
            </a:r>
            <a:endParaRPr lang="zh-CN" altLang="en-US" sz="4000" b="1" dirty="0">
              <a:solidFill>
                <a:srgbClr val="FF0000"/>
              </a:solidFill>
              <a:latin typeface="Times New Roman" panose="02020603050405020304" charset="0"/>
              <a:ea typeface="黑体" panose="02010609060101010101" pitchFamily="49" charset="-122"/>
              <a:sym typeface="+mn-ea"/>
            </a:endParaRPr>
          </a:p>
        </p:txBody>
      </p:sp>
      <p:sp>
        <p:nvSpPr>
          <p:cNvPr id="8" name="Text Box 2"/>
          <p:cNvSpPr txBox="1"/>
          <p:nvPr>
            <p:custDataLst>
              <p:tags r:id="rId7"/>
            </p:custDataLst>
          </p:nvPr>
        </p:nvSpPr>
        <p:spPr>
          <a:xfrm>
            <a:off x="335915" y="1712755"/>
            <a:ext cx="3051810" cy="645160"/>
          </a:xfrm>
          <a:prstGeom prst="rect">
            <a:avLst/>
          </a:prstGeom>
          <a:noFill/>
          <a:ln w="12700">
            <a:noFill/>
          </a:ln>
        </p:spPr>
        <p:txBody>
          <a:bodyPr wrap="square" anchor="t">
            <a:spAutoFit/>
          </a:bodyPr>
          <a:lstStyle/>
          <a:p>
            <a:pPr algn="ctr"/>
            <a:r>
              <a:rPr lang="en-US" altLang="zh-CN" sz="3600" b="1" dirty="0">
                <a:solidFill>
                  <a:schemeClr val="tx1"/>
                </a:solidFill>
                <a:latin typeface="黑体" panose="02010609060101010101" pitchFamily="49" charset="-122"/>
                <a:ea typeface="黑体" panose="02010609060101010101" pitchFamily="49" charset="-122"/>
                <a:cs typeface="新宋体" panose="02010609030101010101" charset="-122"/>
              </a:rPr>
              <a:t>2.</a:t>
            </a:r>
            <a:r>
              <a:rPr lang="zh-CN" altLang="en-US" sz="3600" b="1" dirty="0">
                <a:solidFill>
                  <a:schemeClr val="tx1"/>
                </a:solidFill>
                <a:latin typeface="黑体" panose="02010609060101010101" pitchFamily="49" charset="-122"/>
                <a:ea typeface="黑体" panose="02010609060101010101" pitchFamily="49" charset="-122"/>
                <a:cs typeface="新宋体" panose="02010609030101010101" charset="-122"/>
              </a:rPr>
              <a:t>目的</a:t>
            </a:r>
            <a:endParaRPr lang="zh-CN" altLang="en-US" sz="3600" b="1" dirty="0">
              <a:solidFill>
                <a:schemeClr val="tx1"/>
              </a:solidFill>
              <a:latin typeface="黑体" panose="02010609060101010101" pitchFamily="49" charset="-122"/>
              <a:ea typeface="黑体" panose="02010609060101010101" pitchFamily="49" charset="-122"/>
              <a:cs typeface="新宋体" panose="0201060903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3265"/>
                                        </p:tgtEl>
                                        <p:attrNameLst>
                                          <p:attrName>style.visibility</p:attrName>
                                        </p:attrNameLst>
                                      </p:cBhvr>
                                      <p:to>
                                        <p:strVal val="visible"/>
                                      </p:to>
                                    </p:set>
                                    <p:animEffect transition="in" filter="blinds(horizontal)">
                                      <p:cBhvr>
                                        <p:cTn id="7" dur="500"/>
                                        <p:tgtEl>
                                          <p:spTgt spid="5326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53266"/>
                                        </p:tgtEl>
                                        <p:attrNameLst>
                                          <p:attrName>style.visibility</p:attrName>
                                        </p:attrNameLst>
                                      </p:cBhvr>
                                      <p:to>
                                        <p:strVal val="visible"/>
                                      </p:to>
                                    </p:set>
                                    <p:animEffect transition="in" filter="blinds(horizontal)">
                                      <p:cBhvr>
                                        <p:cTn id="12" dur="500"/>
                                        <p:tgtEl>
                                          <p:spTgt spid="53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265" grpId="0"/>
      <p:bldP spid="53265" grpId="1"/>
      <p:bldP spid="53266"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文本框 2"/>
          <p:cNvSpPr txBox="1"/>
          <p:nvPr>
            <p:custDataLst>
              <p:tags r:id="rId1"/>
            </p:custDataLst>
          </p:nvPr>
        </p:nvSpPr>
        <p:spPr>
          <a:xfrm>
            <a:off x="1919536" y="1052830"/>
            <a:ext cx="8435323" cy="1323439"/>
          </a:xfrm>
          <a:prstGeom prst="rect">
            <a:avLst/>
          </a:prstGeom>
          <a:noFill/>
          <a:ln w="9525">
            <a:noFill/>
          </a:ln>
        </p:spPr>
        <p:txBody>
          <a:bodyPr wrap="none">
            <a:spAutoFit/>
          </a:bodyPr>
          <a:lstStyle/>
          <a:p>
            <a:pPr algn="ctr"/>
            <a:r>
              <a:rPr lang="zh-CN" altLang="en-US" sz="8000" b="1" dirty="0">
                <a:solidFill>
                  <a:srgbClr val="1D429A"/>
                </a:solidFill>
                <a:latin typeface="黑体" panose="02010609060101010101" pitchFamily="49" charset="-122"/>
                <a:ea typeface="黑体" panose="02010609060101010101" pitchFamily="49" charset="-122"/>
                <a:cs typeface="新宋体" panose="02010609030101010101" charset="-122"/>
              </a:rPr>
              <a:t>第</a:t>
            </a:r>
            <a:r>
              <a:rPr lang="en-US" altLang="zh-CN" sz="8000" b="1" dirty="0">
                <a:solidFill>
                  <a:srgbClr val="1D429A"/>
                </a:solidFill>
                <a:latin typeface="黑体" panose="02010609060101010101" pitchFamily="49" charset="-122"/>
                <a:ea typeface="黑体" panose="02010609060101010101" pitchFamily="49" charset="-122"/>
                <a:cs typeface="新宋体" panose="02010609030101010101" charset="-122"/>
              </a:rPr>
              <a:t>2</a:t>
            </a:r>
            <a:r>
              <a:rPr lang="zh-CN" altLang="en-US" sz="8000" b="1" dirty="0">
                <a:solidFill>
                  <a:srgbClr val="1D429A"/>
                </a:solidFill>
                <a:latin typeface="黑体" panose="02010609060101010101" pitchFamily="49" charset="-122"/>
                <a:ea typeface="黑体" panose="02010609060101010101" pitchFamily="49" charset="-122"/>
                <a:cs typeface="新宋体" panose="02010609030101010101" charset="-122"/>
              </a:rPr>
              <a:t>课 俄国的改革</a:t>
            </a:r>
            <a:endParaRPr lang="zh-CN" altLang="en-US" sz="8000" b="1" dirty="0">
              <a:solidFill>
                <a:srgbClr val="1D429A"/>
              </a:solidFill>
              <a:latin typeface="黑体" panose="02010609060101010101" pitchFamily="49" charset="-122"/>
              <a:ea typeface="黑体" panose="02010609060101010101" pitchFamily="49" charset="-122"/>
              <a:cs typeface="新宋体" panose="02010609030101010101" charset="-122"/>
            </a:endParaRPr>
          </a:p>
        </p:txBody>
      </p:sp>
      <p:pic>
        <p:nvPicPr>
          <p:cNvPr id="16389" name="图片 1" descr="8435e5dde71190efc0e36f15c21b9d16fcfa60e4.jpg"/>
          <p:cNvPicPr>
            <a:picLocks noChangeAspect="1"/>
          </p:cNvPicPr>
          <p:nvPr>
            <p:custDataLst>
              <p:tags r:id="rId2"/>
            </p:custDataLst>
          </p:nvPr>
        </p:nvPicPr>
        <p:blipFill>
          <a:blip r:embed="rId3"/>
          <a:stretch>
            <a:fillRect/>
          </a:stretch>
        </p:blipFill>
        <p:spPr>
          <a:xfrm>
            <a:off x="2256155" y="2576195"/>
            <a:ext cx="3595370" cy="3888105"/>
          </a:xfrm>
          <a:prstGeom prst="rect">
            <a:avLst/>
          </a:prstGeom>
          <a:noFill/>
          <a:ln w="57150" cap="flat" cmpd="thickThin">
            <a:solidFill>
              <a:srgbClr val="FFCC99"/>
            </a:solidFill>
            <a:prstDash val="solid"/>
            <a:miter/>
            <a:headEnd type="none" w="med" len="med"/>
            <a:tailEnd type="none" w="med" len="med"/>
          </a:ln>
        </p:spPr>
      </p:pic>
      <p:pic>
        <p:nvPicPr>
          <p:cNvPr id="16390" name="图片 13315" descr="06俄皇亚历山大二世画像"/>
          <p:cNvPicPr>
            <a:picLocks noChangeAspect="1"/>
          </p:cNvPicPr>
          <p:nvPr>
            <p:custDataLst>
              <p:tags r:id="rId4"/>
            </p:custDataLst>
          </p:nvPr>
        </p:nvPicPr>
        <p:blipFill>
          <a:blip r:embed="rId5"/>
          <a:stretch>
            <a:fillRect/>
          </a:stretch>
        </p:blipFill>
        <p:spPr>
          <a:xfrm>
            <a:off x="6453505" y="2576195"/>
            <a:ext cx="3589020" cy="3883660"/>
          </a:xfrm>
          <a:prstGeom prst="rect">
            <a:avLst/>
          </a:prstGeom>
          <a:noFill/>
          <a:ln w="38100" cap="flat" cmpd="sng">
            <a:solidFill>
              <a:srgbClr val="FF3300"/>
            </a:solidFill>
            <a:prstDash val="solid"/>
            <a:miter/>
            <a:headEnd type="none" w="med" len="med"/>
            <a:tailEnd type="none" w="med" len="med"/>
          </a:ln>
        </p:spPr>
      </p:pic>
      <p:sp>
        <p:nvSpPr>
          <p:cNvPr id="3" name="文本框 2"/>
          <p:cNvSpPr txBox="1"/>
          <p:nvPr/>
        </p:nvSpPr>
        <p:spPr>
          <a:xfrm>
            <a:off x="479425" y="188595"/>
            <a:ext cx="9382125" cy="637675"/>
          </a:xfrm>
          <a:prstGeom prst="rect">
            <a:avLst/>
          </a:prstGeom>
          <a:noFill/>
        </p:spPr>
        <p:txBody>
          <a:bodyPr wrap="square" rtlCol="0" anchor="t">
            <a:spAutoFit/>
          </a:bodyPr>
          <a:lstStyle/>
          <a:p>
            <a:pPr lvl="0" algn="ctr">
              <a:lnSpc>
                <a:spcPct val="150000"/>
              </a:lnSpc>
            </a:pPr>
            <a:r>
              <a:rPr lang="zh-CN" altLang="en-US" sz="28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新宋体" panose="02010609030101010101" charset="-122"/>
                <a:sym typeface="+mn-ea"/>
              </a:rPr>
              <a:t>第一单元    殖民地人民的反抗与资本主义制度的扩展</a:t>
            </a:r>
            <a:endParaRPr lang="zh-CN" altLang="en-US" sz="2800" b="1" dirty="0" smtClean="0">
              <a:effectLst>
                <a:outerShdw blurRad="38100" dist="19050" dir="2700000" algn="tl" rotWithShape="0">
                  <a:schemeClr val="dk1">
                    <a:alpha val="40000"/>
                  </a:schemeClr>
                </a:outerShdw>
              </a:effectLst>
              <a:latin typeface="黑体" panose="02010609060101010101" pitchFamily="49" charset="-122"/>
              <a:ea typeface="黑体" panose="02010609060101010101" pitchFamily="49" charset="-122"/>
              <a:cs typeface="新宋体" panose="02010609030101010101" charset="-122"/>
              <a:sym typeface="+mn-ea"/>
            </a:endParaRPr>
          </a:p>
        </p:txBody>
      </p:sp>
    </p:spTree>
    <p:custDataLst>
      <p:tags r:id="rId6"/>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479425" y="981075"/>
            <a:ext cx="8261350" cy="706755"/>
          </a:xfrm>
          <a:prstGeom prst="rect">
            <a:avLst/>
          </a:prstGeom>
          <a:noFill/>
        </p:spPr>
        <p:txBody>
          <a:bodyPr wrap="square" rtlCol="0" anchor="t">
            <a:spAutoFit/>
          </a:bodyPr>
          <a:lstStyle/>
          <a:p>
            <a:r>
              <a:rPr lang="zh-CN" altLang="en-US" sz="4000" b="1" dirty="0">
                <a:latin typeface="Times New Roman" panose="02020603050405020304" charset="0"/>
                <a:ea typeface="黑体" panose="02010609060101010101" pitchFamily="49" charset="-122"/>
                <a:sym typeface="+mn-ea"/>
              </a:rPr>
              <a:t>三、除旧迎新</a:t>
            </a:r>
            <a:r>
              <a:rPr lang="en-US" altLang="zh-CN" sz="4000" b="1" dirty="0">
                <a:latin typeface="Times New Roman" panose="02020603050405020304" charset="0"/>
                <a:ea typeface="黑体" panose="02010609060101010101" pitchFamily="49" charset="-122"/>
                <a:sym typeface="+mn-ea"/>
              </a:rPr>
              <a:t>-------</a:t>
            </a:r>
            <a:r>
              <a:rPr lang="zh-CN" altLang="en-US" sz="4000" b="1" dirty="0">
                <a:solidFill>
                  <a:srgbClr val="FF0000"/>
                </a:solidFill>
                <a:latin typeface="Times New Roman" panose="02020603050405020304" charset="0"/>
                <a:ea typeface="黑体" panose="02010609060101010101" pitchFamily="49" charset="-122"/>
                <a:sym typeface="+mn-ea"/>
              </a:rPr>
              <a:t>农奴制改革</a:t>
            </a:r>
            <a:endParaRPr lang="zh-CN" altLang="en-US" sz="4000" b="1" dirty="0">
              <a:solidFill>
                <a:srgbClr val="FF0000"/>
              </a:solidFill>
              <a:latin typeface="Times New Roman" panose="02020603050405020304" charset="0"/>
              <a:ea typeface="黑体" panose="02010609060101010101" pitchFamily="49" charset="-122"/>
              <a:sym typeface="+mn-ea"/>
            </a:endParaRPr>
          </a:p>
        </p:txBody>
      </p:sp>
      <p:sp>
        <p:nvSpPr>
          <p:cNvPr id="8" name="Text Box 2"/>
          <p:cNvSpPr txBox="1"/>
          <p:nvPr>
            <p:custDataLst>
              <p:tags r:id="rId2"/>
            </p:custDataLst>
          </p:nvPr>
        </p:nvSpPr>
        <p:spPr>
          <a:xfrm>
            <a:off x="335915" y="1628775"/>
            <a:ext cx="3051810" cy="645160"/>
          </a:xfrm>
          <a:prstGeom prst="rect">
            <a:avLst/>
          </a:prstGeom>
          <a:noFill/>
          <a:ln w="12700">
            <a:noFill/>
          </a:ln>
        </p:spPr>
        <p:txBody>
          <a:bodyPr wrap="square" anchor="t">
            <a:spAutoFit/>
          </a:bodyPr>
          <a:lstStyle/>
          <a:p>
            <a:pPr algn="ctr"/>
            <a:r>
              <a:rPr lang="en-US" altLang="zh-CN" sz="3600" b="1" dirty="0">
                <a:solidFill>
                  <a:schemeClr val="tx1"/>
                </a:solidFill>
                <a:latin typeface="黑体" panose="02010609060101010101" pitchFamily="49" charset="-122"/>
                <a:ea typeface="黑体" panose="02010609060101010101" pitchFamily="49" charset="-122"/>
                <a:cs typeface="新宋体" panose="02010609030101010101" charset="-122"/>
              </a:rPr>
              <a:t>3.</a:t>
            </a:r>
            <a:r>
              <a:rPr lang="zh-CN" altLang="en-US" sz="3600" b="1" dirty="0">
                <a:solidFill>
                  <a:schemeClr val="tx1"/>
                </a:solidFill>
                <a:latin typeface="黑体" panose="02010609060101010101" pitchFamily="49" charset="-122"/>
                <a:ea typeface="黑体" panose="02010609060101010101" pitchFamily="49" charset="-122"/>
                <a:cs typeface="新宋体" panose="02010609030101010101" charset="-122"/>
              </a:rPr>
              <a:t>内容</a:t>
            </a:r>
            <a:endParaRPr lang="zh-CN" altLang="en-US" sz="3600" b="1" dirty="0">
              <a:solidFill>
                <a:schemeClr val="tx1"/>
              </a:solidFill>
              <a:latin typeface="黑体" panose="02010609060101010101" pitchFamily="49" charset="-122"/>
              <a:ea typeface="黑体" panose="02010609060101010101" pitchFamily="49" charset="-122"/>
              <a:cs typeface="新宋体" panose="02010609030101010101" charset="-122"/>
            </a:endParaRPr>
          </a:p>
        </p:txBody>
      </p:sp>
      <p:sp>
        <p:nvSpPr>
          <p:cNvPr id="39941" name="Text Box 25"/>
          <p:cNvSpPr txBox="1"/>
          <p:nvPr>
            <p:custDataLst>
              <p:tags r:id="rId3"/>
            </p:custDataLst>
          </p:nvPr>
        </p:nvSpPr>
        <p:spPr>
          <a:xfrm>
            <a:off x="1841504" y="5733415"/>
            <a:ext cx="8566150" cy="583565"/>
          </a:xfrm>
          <a:prstGeom prst="rect">
            <a:avLst/>
          </a:prstGeom>
          <a:noFill/>
          <a:ln w="12700" cap="flat" cmpd="sng">
            <a:solidFill>
              <a:schemeClr val="tx1"/>
            </a:solidFill>
            <a:prstDash val="solid"/>
            <a:miter/>
            <a:headEnd type="none" w="med" len="med"/>
            <a:tailEnd type="none" w="med" len="med"/>
          </a:ln>
        </p:spPr>
        <p:txBody>
          <a:bodyPr>
            <a:spAutoFit/>
          </a:bodyPr>
          <a:lstStyle/>
          <a:p>
            <a:pPr>
              <a:spcBef>
                <a:spcPct val="50000"/>
              </a:spcBef>
            </a:pPr>
            <a:r>
              <a:rPr lang="zh-CN" altLang="en-US" sz="3200" b="1" dirty="0">
                <a:solidFill>
                  <a:srgbClr val="000099"/>
                </a:solidFill>
                <a:latin typeface="黑体" panose="02010609060101010101" pitchFamily="49" charset="-122"/>
                <a:ea typeface="黑体" panose="02010609060101010101" pitchFamily="49" charset="-122"/>
              </a:rPr>
              <a:t>为资本主义的发展提供了</a:t>
            </a:r>
            <a:r>
              <a:rPr lang="zh-CN" altLang="en-US" sz="3200" b="1" dirty="0">
                <a:solidFill>
                  <a:srgbClr val="FF0000"/>
                </a:solidFill>
                <a:latin typeface="黑体" panose="02010609060101010101" pitchFamily="49" charset="-122"/>
                <a:ea typeface="黑体" panose="02010609060101010101" pitchFamily="49" charset="-122"/>
              </a:rPr>
              <a:t>劳动力和广阔的市场</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39942" name="Rectangle 2"/>
          <p:cNvSpPr/>
          <p:nvPr/>
        </p:nvSpPr>
        <p:spPr>
          <a:xfrm>
            <a:off x="459585" y="2851373"/>
            <a:ext cx="11329988" cy="2809875"/>
          </a:xfrm>
          <a:prstGeom prst="rect">
            <a:avLst/>
          </a:prstGeom>
          <a:solidFill>
            <a:srgbClr val="FFFF99">
              <a:alpha val="42000"/>
            </a:srgbClr>
          </a:solidFill>
          <a:ln w="31750" cap="flat" cmpd="sng">
            <a:solidFill>
              <a:srgbClr val="FF9900"/>
            </a:solidFill>
            <a:prstDash val="solid"/>
            <a:miter/>
            <a:headEnd type="none" w="med" len="med"/>
            <a:tailEnd type="none" w="med" len="med"/>
          </a:ln>
        </p:spPr>
        <p:txBody>
          <a:bodyPr wrap="none" anchor="ctr" anchorCtr="0"/>
          <a:lstStyle/>
          <a:p>
            <a:endParaRPr lang="zh-CN" altLang="en-US" dirty="0">
              <a:latin typeface="微软雅黑" panose="020B0503020204020204" charset="-122"/>
              <a:ea typeface="微软雅黑" panose="020B0503020204020204" charset="-122"/>
            </a:endParaRPr>
          </a:p>
        </p:txBody>
      </p:sp>
      <p:sp>
        <p:nvSpPr>
          <p:cNvPr id="39943" name="Text Box 23"/>
          <p:cNvSpPr txBox="1"/>
          <p:nvPr>
            <p:custDataLst>
              <p:tags r:id="rId4"/>
            </p:custDataLst>
          </p:nvPr>
        </p:nvSpPr>
        <p:spPr>
          <a:xfrm>
            <a:off x="1559560" y="2275111"/>
            <a:ext cx="9215438" cy="521970"/>
          </a:xfrm>
          <a:prstGeom prst="rect">
            <a:avLst/>
          </a:prstGeom>
          <a:noFill/>
          <a:ln w="25400" cap="flat" cmpd="sng">
            <a:solidFill>
              <a:schemeClr val="tx1"/>
            </a:solidFill>
            <a:prstDash val="solid"/>
            <a:miter/>
            <a:headEnd type="none" w="med" len="med"/>
            <a:tailEnd type="none" w="med" len="med"/>
          </a:ln>
        </p:spPr>
        <p:txBody>
          <a:bodyPr>
            <a:spAutoFit/>
          </a:bodyPr>
          <a:lstStyle/>
          <a:p>
            <a:pPr algn="ctr"/>
            <a:r>
              <a:rPr lang="en-US" altLang="zh-CN" sz="2800" dirty="0">
                <a:latin typeface="Calibri" panose="020F0502020204030204" charset="0"/>
                <a:ea typeface="黑体" panose="02010609060101010101" pitchFamily="49" charset="-122"/>
                <a:cs typeface="新宋体" panose="02010609030101010101" charset="-122"/>
              </a:rPr>
              <a:t>①</a:t>
            </a:r>
            <a:r>
              <a:rPr lang="zh-CN" altLang="en-US" sz="2800" dirty="0">
                <a:latin typeface="黑体" panose="02010609060101010101" pitchFamily="49" charset="-122"/>
                <a:ea typeface="黑体" panose="02010609060101010101" pitchFamily="49" charset="-122"/>
                <a:cs typeface="新宋体" panose="02010609030101010101" charset="-122"/>
              </a:rPr>
              <a:t>农奴获得人身自由，可以改变身份，自由转换职业；</a:t>
            </a:r>
            <a:endParaRPr lang="zh-CN" altLang="en-US" sz="2800" dirty="0">
              <a:latin typeface="黑体" panose="02010609060101010101" pitchFamily="49" charset="-122"/>
              <a:ea typeface="黑体" panose="02010609060101010101" pitchFamily="49" charset="-122"/>
              <a:cs typeface="新宋体" panose="02010609030101010101" charset="-122"/>
            </a:endParaRPr>
          </a:p>
        </p:txBody>
      </p:sp>
      <p:sp>
        <p:nvSpPr>
          <p:cNvPr id="3" name="Text Box 3"/>
          <p:cNvSpPr txBox="1"/>
          <p:nvPr>
            <p:custDataLst>
              <p:tags r:id="rId5"/>
            </p:custDataLst>
          </p:nvPr>
        </p:nvSpPr>
        <p:spPr>
          <a:xfrm>
            <a:off x="3506633" y="3074258"/>
            <a:ext cx="5343525" cy="460375"/>
          </a:xfrm>
          <a:prstGeom prst="rect">
            <a:avLst/>
          </a:prstGeom>
          <a:noFill/>
          <a:ln w="9525">
            <a:noFill/>
          </a:ln>
        </p:spPr>
        <p:txBody>
          <a:bodyPr>
            <a:spAutoFit/>
          </a:bodyPr>
          <a:lstStyle/>
          <a:p>
            <a:pPr>
              <a:spcBef>
                <a:spcPct val="50000"/>
              </a:spcBef>
            </a:pPr>
            <a:r>
              <a:rPr lang="en-US" altLang="zh-CN" sz="2400" dirty="0">
                <a:latin typeface="黑体" panose="02010609060101010101" pitchFamily="49" charset="-122"/>
                <a:ea typeface="黑体" panose="02010609060101010101" pitchFamily="49" charset="-122"/>
                <a:cs typeface="新宋体" panose="02010609030101010101" charset="-122"/>
              </a:rPr>
              <a:t>1861</a:t>
            </a:r>
            <a:r>
              <a:rPr lang="zh-CN" altLang="en-US" sz="2400" dirty="0">
                <a:latin typeface="黑体" panose="02010609060101010101" pitchFamily="49" charset="-122"/>
                <a:ea typeface="黑体" panose="02010609060101010101" pitchFamily="49" charset="-122"/>
                <a:cs typeface="新宋体" panose="02010609030101010101" charset="-122"/>
              </a:rPr>
              <a:t>年改革后俄国工人数量变化表</a:t>
            </a:r>
            <a:endParaRPr lang="zh-CN" altLang="en-US" sz="2400" dirty="0">
              <a:latin typeface="黑体" panose="02010609060101010101" pitchFamily="49" charset="-122"/>
              <a:ea typeface="黑体" panose="02010609060101010101" pitchFamily="49" charset="-122"/>
              <a:cs typeface="新宋体" panose="02010609030101010101" charset="-122"/>
            </a:endParaRPr>
          </a:p>
        </p:txBody>
      </p:sp>
      <p:graphicFrame>
        <p:nvGraphicFramePr>
          <p:cNvPr id="4" name="表格 3"/>
          <p:cNvGraphicFramePr/>
          <p:nvPr>
            <p:custDataLst>
              <p:tags r:id="rId6"/>
            </p:custDataLst>
          </p:nvPr>
        </p:nvGraphicFramePr>
        <p:xfrm>
          <a:off x="1219045" y="3834671"/>
          <a:ext cx="9601200" cy="1152525"/>
        </p:xfrm>
        <a:graphic>
          <a:graphicData uri="http://schemas.openxmlformats.org/drawingml/2006/table">
            <a:tbl>
              <a:tblPr/>
              <a:tblGrid>
                <a:gridCol w="2400300"/>
                <a:gridCol w="2400300"/>
                <a:gridCol w="2303463"/>
                <a:gridCol w="2497137"/>
              </a:tblGrid>
              <a:tr h="579438">
                <a:tc>
                  <a:txBody>
                    <a:bodyPr/>
                    <a:lstStyle/>
                    <a:p>
                      <a:pPr marL="0" lvl="0" indent="0">
                        <a:buNone/>
                      </a:pPr>
                      <a:r>
                        <a:rPr lang="zh-CN" altLang="en-US" sz="2400">
                          <a:latin typeface="方正姚体" panose="02010601030101010101" pitchFamily="2" charset="-122"/>
                          <a:ea typeface="方正姚体" panose="02010601030101010101" pitchFamily="2" charset="-122"/>
                        </a:rPr>
                        <a:t>时间（年） </a:t>
                      </a:r>
                      <a:endParaRPr lang="zh-CN" altLang="en-US" sz="2400">
                        <a:latin typeface="方正姚体" panose="02010601030101010101" pitchFamily="2" charset="-122"/>
                        <a:ea typeface="方正姚体" panose="02010601030101010101" pitchFamily="2" charset="-122"/>
                      </a:endParaRPr>
                    </a:p>
                  </a:txBody>
                  <a:tcPr marL="121920" marR="121920" anchor="ctr" anchorCtr="1">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marL="0" lvl="0" indent="0">
                        <a:buNone/>
                      </a:pPr>
                      <a:r>
                        <a:rPr lang="en-US" altLang="zh-CN" sz="2400" dirty="0">
                          <a:latin typeface="方正姚体" panose="02010601030101010101" pitchFamily="2" charset="-122"/>
                          <a:ea typeface="方正姚体" panose="02010601030101010101" pitchFamily="2" charset="-122"/>
                        </a:rPr>
                        <a:t>1865</a:t>
                      </a:r>
                      <a:r>
                        <a:rPr lang="zh-CN" altLang="en-US" sz="2400" dirty="0">
                          <a:latin typeface="方正姚体" panose="02010601030101010101" pitchFamily="2" charset="-122"/>
                          <a:ea typeface="方正姚体" panose="02010601030101010101" pitchFamily="2" charset="-122"/>
                        </a:rPr>
                        <a:t>年</a:t>
                      </a:r>
                      <a:endParaRPr lang="zh-CN" altLang="en-US" sz="2400" dirty="0">
                        <a:latin typeface="方正姚体" panose="02010601030101010101" pitchFamily="2" charset="-122"/>
                        <a:ea typeface="方正姚体" panose="02010601030101010101" pitchFamily="2" charset="-122"/>
                      </a:endParaRPr>
                    </a:p>
                  </a:txBody>
                  <a:tcPr marL="121920" marR="121920" anchor="ctr"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marL="0" lvl="0" indent="0">
                        <a:buNone/>
                      </a:pPr>
                      <a:r>
                        <a:rPr lang="en-US" altLang="zh-CN" sz="2400" dirty="0">
                          <a:latin typeface="方正姚体" panose="02010601030101010101" pitchFamily="2" charset="-122"/>
                          <a:ea typeface="方正姚体" panose="02010601030101010101" pitchFamily="2" charset="-122"/>
                        </a:rPr>
                        <a:t>1890</a:t>
                      </a:r>
                      <a:r>
                        <a:rPr lang="zh-CN" altLang="en-US" sz="2400" dirty="0">
                          <a:latin typeface="方正姚体" panose="02010601030101010101" pitchFamily="2" charset="-122"/>
                          <a:ea typeface="方正姚体" panose="02010601030101010101" pitchFamily="2" charset="-122"/>
                        </a:rPr>
                        <a:t>年</a:t>
                      </a:r>
                      <a:endParaRPr lang="zh-CN" altLang="en-US" sz="2400" dirty="0">
                        <a:latin typeface="方正姚体" panose="02010601030101010101" pitchFamily="2" charset="-122"/>
                        <a:ea typeface="方正姚体" panose="02010601030101010101" pitchFamily="2" charset="-122"/>
                      </a:endParaRPr>
                    </a:p>
                  </a:txBody>
                  <a:tcPr marL="121920" marR="121920" anchor="ctr"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p>
                      <a:pPr marL="0" lvl="0" indent="0">
                        <a:buNone/>
                      </a:pPr>
                      <a:r>
                        <a:rPr lang="en-US" altLang="zh-CN" sz="2400" dirty="0">
                          <a:latin typeface="方正姚体" panose="02010601030101010101" pitchFamily="2" charset="-122"/>
                          <a:ea typeface="方正姚体" panose="02010601030101010101" pitchFamily="2" charset="-122"/>
                        </a:rPr>
                        <a:t>1898</a:t>
                      </a:r>
                      <a:r>
                        <a:rPr lang="zh-CN" altLang="en-US" sz="2400" dirty="0">
                          <a:latin typeface="方正姚体" panose="02010601030101010101" pitchFamily="2" charset="-122"/>
                          <a:ea typeface="方正姚体" panose="02010601030101010101" pitchFamily="2" charset="-122"/>
                        </a:rPr>
                        <a:t>年</a:t>
                      </a:r>
                      <a:endParaRPr lang="zh-CN" altLang="en-US" sz="2400" dirty="0">
                        <a:latin typeface="方正姚体" panose="02010601030101010101" pitchFamily="2" charset="-122"/>
                        <a:ea typeface="方正姚体" panose="02010601030101010101" pitchFamily="2" charset="-122"/>
                      </a:endParaRPr>
                    </a:p>
                  </a:txBody>
                  <a:tcPr marL="121920" marR="121920" anchor="ctr" anchorCtr="1">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573087">
                <a:tc>
                  <a:txBody>
                    <a:bodyPr/>
                    <a:lstStyle/>
                    <a:p>
                      <a:pPr marL="0" lvl="0" indent="0">
                        <a:buNone/>
                      </a:pPr>
                      <a:r>
                        <a:rPr lang="zh-CN" altLang="en-US" sz="2400">
                          <a:latin typeface="方正姚体" panose="02010601030101010101" pitchFamily="2" charset="-122"/>
                          <a:ea typeface="方正姚体" panose="02010601030101010101" pitchFamily="2" charset="-122"/>
                        </a:rPr>
                        <a:t>数量（人） </a:t>
                      </a:r>
                      <a:endParaRPr lang="zh-CN" altLang="en-US" sz="2400">
                        <a:latin typeface="方正姚体" panose="02010601030101010101" pitchFamily="2" charset="-122"/>
                        <a:ea typeface="方正姚体" panose="02010601030101010101" pitchFamily="2" charset="-122"/>
                      </a:endParaRPr>
                    </a:p>
                  </a:txBody>
                  <a:tcPr marL="121920" marR="121920" anchor="ctr" anchorCtr="1">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p>
                      <a:pPr marL="0" lvl="0" indent="0">
                        <a:buNone/>
                      </a:pPr>
                      <a:r>
                        <a:rPr lang="en-US" altLang="zh-CN" sz="2400" dirty="0">
                          <a:latin typeface="方正姚体" panose="02010601030101010101" pitchFamily="2" charset="-122"/>
                          <a:ea typeface="方正姚体" panose="02010601030101010101" pitchFamily="2" charset="-122"/>
                        </a:rPr>
                        <a:t>38.1</a:t>
                      </a:r>
                      <a:r>
                        <a:rPr lang="zh-CN" altLang="en-US" sz="2400" dirty="0">
                          <a:latin typeface="方正姚体" panose="02010601030101010101" pitchFamily="2" charset="-122"/>
                          <a:ea typeface="方正姚体" panose="02010601030101010101" pitchFamily="2" charset="-122"/>
                        </a:rPr>
                        <a:t>万</a:t>
                      </a:r>
                      <a:endParaRPr lang="zh-CN" altLang="en-US" sz="2400" dirty="0">
                        <a:latin typeface="方正姚体" panose="02010601030101010101" pitchFamily="2" charset="-122"/>
                        <a:ea typeface="方正姚体" panose="02010601030101010101" pitchFamily="2" charset="-122"/>
                      </a:endParaRPr>
                    </a:p>
                  </a:txBody>
                  <a:tcPr marL="121920" marR="121920" anchor="ctr"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p>
                      <a:pPr marL="0" lvl="0" indent="0">
                        <a:buNone/>
                      </a:pPr>
                      <a:r>
                        <a:rPr lang="en-US" altLang="zh-CN" sz="2400" dirty="0">
                          <a:latin typeface="方正姚体" panose="02010601030101010101" pitchFamily="2" charset="-122"/>
                          <a:ea typeface="方正姚体" panose="02010601030101010101" pitchFamily="2" charset="-122"/>
                        </a:rPr>
                        <a:t>162</a:t>
                      </a:r>
                      <a:r>
                        <a:rPr lang="zh-CN" altLang="en-US" sz="2400" dirty="0">
                          <a:latin typeface="方正姚体" panose="02010601030101010101" pitchFamily="2" charset="-122"/>
                          <a:ea typeface="方正姚体" panose="02010601030101010101" pitchFamily="2" charset="-122"/>
                        </a:rPr>
                        <a:t>万</a:t>
                      </a:r>
                      <a:endParaRPr lang="zh-CN" altLang="en-US" sz="2400" dirty="0">
                        <a:latin typeface="方正姚体" panose="02010601030101010101" pitchFamily="2" charset="-122"/>
                        <a:ea typeface="方正姚体" panose="02010601030101010101" pitchFamily="2" charset="-122"/>
                      </a:endParaRPr>
                    </a:p>
                  </a:txBody>
                  <a:tcPr marL="121920" marR="121920" anchor="ctr" anchorCtr="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p>
                      <a:pPr marL="0" lvl="0" indent="0">
                        <a:buNone/>
                      </a:pPr>
                      <a:r>
                        <a:rPr lang="en-US" altLang="zh-CN" sz="2400" dirty="0">
                          <a:latin typeface="方正姚体" panose="02010601030101010101" pitchFamily="2" charset="-122"/>
                          <a:ea typeface="方正姚体" panose="02010601030101010101" pitchFamily="2" charset="-122"/>
                        </a:rPr>
                        <a:t>300</a:t>
                      </a:r>
                      <a:r>
                        <a:rPr lang="zh-CN" altLang="en-US" sz="2400" dirty="0">
                          <a:latin typeface="方正姚体" panose="02010601030101010101" pitchFamily="2" charset="-122"/>
                          <a:ea typeface="方正姚体" panose="02010601030101010101" pitchFamily="2" charset="-122"/>
                        </a:rPr>
                        <a:t>万</a:t>
                      </a:r>
                      <a:endParaRPr lang="zh-CN" altLang="en-US" sz="2400" dirty="0">
                        <a:latin typeface="方正姚体" panose="02010601030101010101" pitchFamily="2" charset="-122"/>
                        <a:ea typeface="方正姚体" panose="02010601030101010101" pitchFamily="2" charset="-122"/>
                      </a:endParaRPr>
                    </a:p>
                  </a:txBody>
                  <a:tcPr marL="121920" marR="121920" anchor="ctr" anchorCtr="1">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r>
            </a:tbl>
          </a:graphicData>
        </a:graphic>
      </p:graphicFrame>
      <p:sp>
        <p:nvSpPr>
          <p:cNvPr id="5" name="文本框 4"/>
          <p:cNvSpPr txBox="1"/>
          <p:nvPr>
            <p:custDataLst>
              <p:tags r:id="rId7"/>
            </p:custDataLst>
          </p:nvPr>
        </p:nvSpPr>
        <p:spPr>
          <a:xfrm>
            <a:off x="6210145" y="5074508"/>
            <a:ext cx="5681663" cy="460375"/>
          </a:xfrm>
          <a:prstGeom prst="rect">
            <a:avLst/>
          </a:prstGeom>
          <a:noFill/>
          <a:ln w="9525">
            <a:noFill/>
          </a:ln>
        </p:spPr>
        <p:txBody>
          <a:bodyPr>
            <a:spAutoFit/>
          </a:bodyPr>
          <a:lstStyle/>
          <a:p>
            <a:r>
              <a:rPr lang="en-US" altLang="zh-CN" sz="2400" dirty="0">
                <a:latin typeface="黑体" panose="02010609060101010101" pitchFamily="49" charset="-122"/>
                <a:ea typeface="黑体" panose="02010609060101010101" pitchFamily="49" charset="-122"/>
                <a:cs typeface="新宋体" panose="02010609030101010101" charset="-122"/>
              </a:rPr>
              <a:t>——</a:t>
            </a:r>
            <a:r>
              <a:rPr lang="zh-CN" altLang="en-US" sz="2400" dirty="0">
                <a:latin typeface="黑体" panose="02010609060101010101" pitchFamily="49" charset="-122"/>
                <a:ea typeface="黑体" panose="02010609060101010101" pitchFamily="49" charset="-122"/>
                <a:cs typeface="新宋体" panose="02010609030101010101" charset="-122"/>
              </a:rPr>
              <a:t>斯塔夫里阿诺斯</a:t>
            </a:r>
            <a:r>
              <a:rPr lang="en-US" altLang="zh-CN" sz="2400" dirty="0">
                <a:latin typeface="黑体" panose="02010609060101010101" pitchFamily="49" charset="-122"/>
                <a:ea typeface="黑体" panose="02010609060101010101" pitchFamily="49" charset="-122"/>
                <a:cs typeface="新宋体" panose="02010609030101010101" charset="-122"/>
              </a:rPr>
              <a:t>《</a:t>
            </a:r>
            <a:r>
              <a:rPr lang="zh-CN" altLang="en-US" sz="2400" dirty="0">
                <a:latin typeface="黑体" panose="02010609060101010101" pitchFamily="49" charset="-122"/>
                <a:ea typeface="黑体" panose="02010609060101010101" pitchFamily="49" charset="-122"/>
                <a:cs typeface="新宋体" panose="02010609030101010101" charset="-122"/>
              </a:rPr>
              <a:t>全球通史</a:t>
            </a:r>
            <a:r>
              <a:rPr lang="en-US" altLang="zh-CN" sz="2400" dirty="0">
                <a:latin typeface="黑体" panose="02010609060101010101" pitchFamily="49" charset="-122"/>
                <a:ea typeface="黑体" panose="02010609060101010101" pitchFamily="49" charset="-122"/>
                <a:cs typeface="新宋体" panose="02010609030101010101" charset="-122"/>
              </a:rPr>
              <a:t>》</a:t>
            </a:r>
            <a:endParaRPr lang="zh-CN" altLang="en-US" sz="2400" dirty="0">
              <a:latin typeface="黑体" panose="02010609060101010101" pitchFamily="49" charset="-122"/>
              <a:ea typeface="黑体" panose="02010609060101010101" pitchFamily="49" charset="-122"/>
              <a:cs typeface="新宋体" panose="0201060903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9943"/>
                                        </p:tgtEl>
                                        <p:attrNameLst>
                                          <p:attrName>style.visibility</p:attrName>
                                        </p:attrNameLst>
                                      </p:cBhvr>
                                      <p:to>
                                        <p:strVal val="visible"/>
                                      </p:to>
                                    </p:set>
                                    <p:anim calcmode="lin" valueType="num">
                                      <p:cBhvr additive="base">
                                        <p:cTn id="7" dur="500" fill="hold"/>
                                        <p:tgtEl>
                                          <p:spTgt spid="39943"/>
                                        </p:tgtEl>
                                        <p:attrNameLst>
                                          <p:attrName>ppt_x</p:attrName>
                                        </p:attrNameLst>
                                      </p:cBhvr>
                                      <p:tavLst>
                                        <p:tav tm="0">
                                          <p:val>
                                            <p:strVal val="#ppt_x"/>
                                          </p:val>
                                        </p:tav>
                                        <p:tav tm="100000">
                                          <p:val>
                                            <p:strVal val="#ppt_x"/>
                                          </p:val>
                                        </p:tav>
                                      </p:tavLst>
                                    </p:anim>
                                    <p:anim calcmode="lin" valueType="num">
                                      <p:cBhvr additive="base">
                                        <p:cTn id="8" dur="500" fill="hold"/>
                                        <p:tgtEl>
                                          <p:spTgt spid="3994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994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39941"/>
                                        </p:tgtEl>
                                        <p:attrNameLst>
                                          <p:attrName>style.visibility</p:attrName>
                                        </p:attrNameLst>
                                      </p:cBhvr>
                                      <p:to>
                                        <p:strVal val="visible"/>
                                      </p:to>
                                    </p:set>
                                    <p:animEffect transition="in" filter="diamond(in)">
                                      <p:cBhvr>
                                        <p:cTn id="17" dur="2000"/>
                                        <p:tgtEl>
                                          <p:spTgt spid="399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41" grpId="0" bldLvl="0" animBg="1"/>
      <p:bldP spid="39942" grpId="0" animBg="1"/>
      <p:bldP spid="39942" grpId="1" animBg="1"/>
      <p:bldP spid="39943" grpId="0" bldLvl="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479425" y="909320"/>
            <a:ext cx="8261350" cy="706755"/>
          </a:xfrm>
          <a:prstGeom prst="rect">
            <a:avLst/>
          </a:prstGeom>
          <a:noFill/>
        </p:spPr>
        <p:txBody>
          <a:bodyPr wrap="square" rtlCol="0" anchor="t">
            <a:spAutoFit/>
          </a:bodyPr>
          <a:lstStyle/>
          <a:p>
            <a:r>
              <a:rPr lang="zh-CN" altLang="en-US" sz="4000" b="1" dirty="0">
                <a:latin typeface="Times New Roman" panose="02020603050405020304" charset="0"/>
                <a:ea typeface="黑体" panose="02010609060101010101" pitchFamily="49" charset="-122"/>
                <a:sym typeface="+mn-ea"/>
              </a:rPr>
              <a:t>三、除旧迎新</a:t>
            </a:r>
            <a:r>
              <a:rPr lang="en-US" altLang="zh-CN" sz="4000" b="1" dirty="0">
                <a:latin typeface="Times New Roman" panose="02020603050405020304" charset="0"/>
                <a:ea typeface="黑体" panose="02010609060101010101" pitchFamily="49" charset="-122"/>
                <a:sym typeface="+mn-ea"/>
              </a:rPr>
              <a:t>-------</a:t>
            </a:r>
            <a:r>
              <a:rPr lang="zh-CN" altLang="en-US" sz="4000" b="1" dirty="0">
                <a:solidFill>
                  <a:srgbClr val="FF0000"/>
                </a:solidFill>
                <a:latin typeface="Times New Roman" panose="02020603050405020304" charset="0"/>
                <a:ea typeface="黑体" panose="02010609060101010101" pitchFamily="49" charset="-122"/>
                <a:sym typeface="+mn-ea"/>
              </a:rPr>
              <a:t>农奴制改革</a:t>
            </a:r>
            <a:endParaRPr lang="zh-CN" altLang="en-US" sz="4000" b="1" dirty="0">
              <a:solidFill>
                <a:srgbClr val="FF0000"/>
              </a:solidFill>
              <a:latin typeface="Times New Roman" panose="02020603050405020304" charset="0"/>
              <a:ea typeface="黑体" panose="02010609060101010101" pitchFamily="49" charset="-122"/>
              <a:sym typeface="+mn-ea"/>
            </a:endParaRPr>
          </a:p>
        </p:txBody>
      </p:sp>
      <p:sp>
        <p:nvSpPr>
          <p:cNvPr id="8" name="Text Box 2"/>
          <p:cNvSpPr txBox="1"/>
          <p:nvPr>
            <p:custDataLst>
              <p:tags r:id="rId2"/>
            </p:custDataLst>
          </p:nvPr>
        </p:nvSpPr>
        <p:spPr>
          <a:xfrm>
            <a:off x="335915" y="1413510"/>
            <a:ext cx="3051810" cy="645160"/>
          </a:xfrm>
          <a:prstGeom prst="rect">
            <a:avLst/>
          </a:prstGeom>
          <a:noFill/>
          <a:ln w="12700">
            <a:noFill/>
          </a:ln>
        </p:spPr>
        <p:txBody>
          <a:bodyPr wrap="square" anchor="t">
            <a:spAutoFit/>
          </a:bodyPr>
          <a:lstStyle/>
          <a:p>
            <a:pPr algn="ctr"/>
            <a:r>
              <a:rPr lang="en-US" altLang="zh-CN" sz="3600" b="1" dirty="0">
                <a:solidFill>
                  <a:schemeClr val="tx1"/>
                </a:solidFill>
                <a:latin typeface="黑体" panose="02010609060101010101" pitchFamily="49" charset="-122"/>
                <a:ea typeface="黑体" panose="02010609060101010101" pitchFamily="49" charset="-122"/>
                <a:cs typeface="新宋体" panose="02010609030101010101" charset="-122"/>
              </a:rPr>
              <a:t>3.</a:t>
            </a:r>
            <a:r>
              <a:rPr lang="zh-CN" altLang="en-US" sz="3600" b="1" dirty="0">
                <a:solidFill>
                  <a:schemeClr val="tx1"/>
                </a:solidFill>
                <a:latin typeface="黑体" panose="02010609060101010101" pitchFamily="49" charset="-122"/>
                <a:ea typeface="黑体" panose="02010609060101010101" pitchFamily="49" charset="-122"/>
                <a:cs typeface="新宋体" panose="02010609030101010101" charset="-122"/>
              </a:rPr>
              <a:t>内容</a:t>
            </a:r>
            <a:endParaRPr lang="zh-CN" altLang="en-US" sz="3600" b="1" dirty="0">
              <a:solidFill>
                <a:schemeClr val="tx1"/>
              </a:solidFill>
              <a:latin typeface="黑体" panose="02010609060101010101" pitchFamily="49" charset="-122"/>
              <a:ea typeface="黑体" panose="02010609060101010101" pitchFamily="49" charset="-122"/>
              <a:cs typeface="新宋体" panose="02010609030101010101" charset="-122"/>
            </a:endParaRPr>
          </a:p>
        </p:txBody>
      </p:sp>
      <p:sp>
        <p:nvSpPr>
          <p:cNvPr id="40965" name="Text Box 51"/>
          <p:cNvSpPr txBox="1"/>
          <p:nvPr/>
        </p:nvSpPr>
        <p:spPr>
          <a:xfrm>
            <a:off x="3280568" y="5809274"/>
            <a:ext cx="5678487" cy="583565"/>
          </a:xfrm>
          <a:prstGeom prst="rect">
            <a:avLst/>
          </a:prstGeom>
          <a:noFill/>
          <a:ln w="3175" cap="flat" cmpd="sng">
            <a:solidFill>
              <a:schemeClr val="tx1"/>
            </a:solidFill>
            <a:prstDash val="solid"/>
            <a:miter/>
            <a:headEnd type="none" w="med" len="med"/>
            <a:tailEnd type="none" w="med" len="med"/>
          </a:ln>
        </p:spPr>
        <p:txBody>
          <a:bodyPr>
            <a:spAutoFit/>
          </a:bodyPr>
          <a:lstStyle/>
          <a:p>
            <a:pPr>
              <a:spcBef>
                <a:spcPct val="50000"/>
              </a:spcBef>
            </a:pPr>
            <a:r>
              <a:rPr lang="zh-CN" altLang="en-US" sz="3200" b="1" dirty="0">
                <a:solidFill>
                  <a:srgbClr val="000099"/>
                </a:solidFill>
                <a:latin typeface="黑体" panose="02010609060101010101" pitchFamily="49" charset="-122"/>
                <a:ea typeface="黑体" panose="02010609060101010101" pitchFamily="49" charset="-122"/>
              </a:rPr>
              <a:t>为资本主义的发展提供了</a:t>
            </a:r>
            <a:r>
              <a:rPr lang="zh-CN" altLang="en-US" sz="3200" b="1" dirty="0">
                <a:solidFill>
                  <a:srgbClr val="FF0000"/>
                </a:solidFill>
                <a:latin typeface="黑体" panose="02010609060101010101" pitchFamily="49" charset="-122"/>
                <a:ea typeface="黑体" panose="02010609060101010101" pitchFamily="49" charset="-122"/>
              </a:rPr>
              <a:t>资金</a:t>
            </a:r>
            <a:endParaRPr lang="zh-CN" altLang="en-US" sz="3200" b="1" dirty="0">
              <a:solidFill>
                <a:srgbClr val="FF0000"/>
              </a:solidFill>
              <a:latin typeface="黑体" panose="02010609060101010101" pitchFamily="49" charset="-122"/>
              <a:ea typeface="黑体" panose="02010609060101010101" pitchFamily="49" charset="-122"/>
            </a:endParaRPr>
          </a:p>
        </p:txBody>
      </p:sp>
      <p:sp>
        <p:nvSpPr>
          <p:cNvPr id="40966" name="Text Box 50"/>
          <p:cNvSpPr txBox="1"/>
          <p:nvPr>
            <p:custDataLst>
              <p:tags r:id="rId3"/>
            </p:custDataLst>
          </p:nvPr>
        </p:nvSpPr>
        <p:spPr>
          <a:xfrm>
            <a:off x="396875" y="1960880"/>
            <a:ext cx="11445875" cy="521970"/>
          </a:xfrm>
          <a:prstGeom prst="rect">
            <a:avLst/>
          </a:prstGeom>
          <a:noFill/>
          <a:ln w="12700" cap="flat" cmpd="sng">
            <a:solidFill>
              <a:schemeClr val="tx1"/>
            </a:solidFill>
            <a:prstDash val="solid"/>
            <a:miter/>
            <a:headEnd type="none" w="med" len="med"/>
            <a:tailEnd type="none" w="med" len="med"/>
          </a:ln>
        </p:spPr>
        <p:txBody>
          <a:bodyPr wrap="square">
            <a:spAutoFit/>
          </a:bodyPr>
          <a:lstStyle/>
          <a:p>
            <a:pPr algn="ctr"/>
            <a:r>
              <a:rPr lang="en-US" altLang="zh-CN" sz="2800" b="1" dirty="0">
                <a:latin typeface="Calibri" panose="020F0502020204030204" charset="0"/>
                <a:ea typeface="黑体" panose="02010609060101010101" pitchFamily="49" charset="-122"/>
                <a:cs typeface="新宋体" panose="02010609030101010101" charset="-122"/>
              </a:rPr>
              <a:t>②</a:t>
            </a:r>
            <a:r>
              <a:rPr lang="zh-CN" altLang="en-US" sz="2800" b="1" dirty="0">
                <a:latin typeface="黑体" panose="02010609060101010101" pitchFamily="49" charset="-122"/>
                <a:ea typeface="黑体" panose="02010609060101010101" pitchFamily="49" charset="-122"/>
                <a:cs typeface="新宋体" panose="02010609030101010101" charset="-122"/>
              </a:rPr>
              <a:t>农奴在获得“解放”时，可以得到一份土地，但他们必须出钱赎买。</a:t>
            </a:r>
            <a:endParaRPr lang="zh-CN" altLang="en-US" sz="2800" b="1" dirty="0">
              <a:latin typeface="黑体" panose="02010609060101010101" pitchFamily="49" charset="-122"/>
              <a:ea typeface="黑体" panose="02010609060101010101" pitchFamily="49" charset="-122"/>
              <a:cs typeface="新宋体" panose="02010609030101010101" charset="-122"/>
            </a:endParaRPr>
          </a:p>
        </p:txBody>
      </p:sp>
      <p:sp>
        <p:nvSpPr>
          <p:cNvPr id="40968" name="Rectangle 3"/>
          <p:cNvSpPr/>
          <p:nvPr/>
        </p:nvSpPr>
        <p:spPr>
          <a:xfrm>
            <a:off x="611188" y="2522220"/>
            <a:ext cx="11136312" cy="3283044"/>
          </a:xfrm>
          <a:prstGeom prst="rect">
            <a:avLst/>
          </a:prstGeom>
          <a:solidFill>
            <a:srgbClr val="FFFF99">
              <a:alpha val="42000"/>
            </a:srgbClr>
          </a:solidFill>
          <a:ln w="31750" cap="flat" cmpd="sng">
            <a:solidFill>
              <a:srgbClr val="FF9900"/>
            </a:solidFill>
            <a:prstDash val="solid"/>
            <a:miter/>
            <a:headEnd type="none" w="med" len="med"/>
            <a:tailEnd type="none" w="med" len="med"/>
          </a:ln>
        </p:spPr>
        <p:txBody>
          <a:bodyPr wrap="none" anchor="ctr" anchorCtr="0"/>
          <a:lstStyle/>
          <a:p>
            <a:endParaRPr lang="zh-CN" altLang="en-US" dirty="0">
              <a:latin typeface="微软雅黑" panose="020B0503020204020204" charset="-122"/>
              <a:ea typeface="微软雅黑" panose="020B0503020204020204" charset="-122"/>
            </a:endParaRPr>
          </a:p>
        </p:txBody>
      </p:sp>
      <p:graphicFrame>
        <p:nvGraphicFramePr>
          <p:cNvPr id="40969" name="表格 40968"/>
          <p:cNvGraphicFramePr/>
          <p:nvPr/>
        </p:nvGraphicFramePr>
        <p:xfrm>
          <a:off x="1350963" y="3219133"/>
          <a:ext cx="9423400" cy="1863725"/>
        </p:xfrm>
        <a:graphic>
          <a:graphicData uri="http://schemas.openxmlformats.org/drawingml/2006/table">
            <a:tbl>
              <a:tblPr/>
              <a:tblGrid>
                <a:gridCol w="1855788"/>
                <a:gridCol w="2347912"/>
                <a:gridCol w="2609850"/>
                <a:gridCol w="2609850"/>
              </a:tblGrid>
              <a:tr h="782638">
                <a:tc>
                  <a:txBody>
                    <a:bodyPr/>
                    <a:lstStyle/>
                    <a:p>
                      <a:pPr marL="0" lvl="0" indent="0" algn="ctr">
                        <a:buNone/>
                      </a:pPr>
                      <a:r>
                        <a:rPr lang="zh-CN" altLang="en-US" sz="2400">
                          <a:latin typeface="方正姚体" panose="02010601030101010101" pitchFamily="2" charset="-122"/>
                          <a:ea typeface="方正姚体" panose="02010601030101010101" pitchFamily="2" charset="-122"/>
                          <a:sym typeface="宋体" panose="02010600030101010101" pitchFamily="2" charset="-122"/>
                        </a:rPr>
                        <a:t>时间</a:t>
                      </a:r>
                      <a:endParaRPr lang="zh-CN" altLang="en-US" sz="2400">
                        <a:latin typeface="方正姚体" panose="02010601030101010101" pitchFamily="2" charset="-122"/>
                        <a:ea typeface="方正姚体" panose="02010601030101010101" pitchFamily="2" charset="-122"/>
                        <a:sym typeface="宋体" panose="02010600030101010101" pitchFamily="2" charset="-122"/>
                      </a:endParaRPr>
                    </a:p>
                  </a:txBody>
                  <a:tcPr marL="121920" marR="121920" anchor="ctr" anchorCtr="1">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lvl="0" indent="0" algn="ctr">
                        <a:buNone/>
                      </a:pPr>
                      <a:r>
                        <a:rPr lang="zh-CN" altLang="en-US" sz="2400" dirty="0">
                          <a:latin typeface="方正姚体" panose="02010601030101010101" pitchFamily="2" charset="-122"/>
                          <a:ea typeface="方正姚体" panose="02010601030101010101" pitchFamily="2" charset="-122"/>
                          <a:sym typeface="宋体" panose="02010600030101010101" pitchFamily="2" charset="-122"/>
                        </a:rPr>
                        <a:t>企业数</a:t>
                      </a:r>
                      <a:r>
                        <a:rPr lang="en-US" altLang="zh-CN" sz="2400" dirty="0">
                          <a:latin typeface="方正姚体" panose="02010601030101010101" pitchFamily="2" charset="-122"/>
                          <a:ea typeface="方正姚体" panose="02010601030101010101" pitchFamily="2" charset="-122"/>
                          <a:sym typeface="宋体" panose="02010600030101010101" pitchFamily="2" charset="-122"/>
                        </a:rPr>
                        <a:t>(</a:t>
                      </a:r>
                      <a:r>
                        <a:rPr lang="zh-CN" altLang="en-US" sz="2400" dirty="0">
                          <a:latin typeface="方正姚体" panose="02010601030101010101" pitchFamily="2" charset="-122"/>
                          <a:ea typeface="方正姚体" panose="02010601030101010101" pitchFamily="2" charset="-122"/>
                          <a:sym typeface="宋体" panose="02010600030101010101" pitchFamily="2" charset="-122"/>
                        </a:rPr>
                        <a:t>家</a:t>
                      </a:r>
                      <a:r>
                        <a:rPr lang="en-US" altLang="zh-CN" sz="2400" dirty="0">
                          <a:latin typeface="方正姚体" panose="02010601030101010101" pitchFamily="2" charset="-122"/>
                          <a:ea typeface="方正姚体" panose="02010601030101010101" pitchFamily="2" charset="-122"/>
                          <a:sym typeface="宋体" panose="02010600030101010101" pitchFamily="2" charset="-122"/>
                        </a:rPr>
                        <a:t>)</a:t>
                      </a:r>
                      <a:endParaRPr lang="en-US" altLang="zh-CN" sz="2400" dirty="0">
                        <a:latin typeface="方正姚体" panose="02010601030101010101" pitchFamily="2" charset="-122"/>
                        <a:ea typeface="方正姚体" panose="02010601030101010101" pitchFamily="2" charset="-122"/>
                        <a:sym typeface="宋体" panose="02010600030101010101" pitchFamily="2" charset="-122"/>
                      </a:endParaRPr>
                    </a:p>
                  </a:txBody>
                  <a:tcPr marL="121920" marR="121920" anchor="ctr" anchorCtr="1">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lvl="0" indent="0" algn="ctr">
                        <a:buNone/>
                      </a:pPr>
                      <a:r>
                        <a:rPr lang="zh-CN" altLang="en-US" sz="2400" dirty="0">
                          <a:latin typeface="方正姚体" panose="02010601030101010101" pitchFamily="2" charset="-122"/>
                          <a:ea typeface="方正姚体" panose="02010601030101010101" pitchFamily="2" charset="-122"/>
                          <a:sym typeface="宋体" panose="02010600030101010101" pitchFamily="2" charset="-122"/>
                        </a:rPr>
                        <a:t>工人数</a:t>
                      </a:r>
                      <a:r>
                        <a:rPr lang="en-US" altLang="zh-CN" sz="2400" dirty="0">
                          <a:latin typeface="方正姚体" panose="02010601030101010101" pitchFamily="2" charset="-122"/>
                          <a:ea typeface="方正姚体" panose="02010601030101010101" pitchFamily="2" charset="-122"/>
                          <a:sym typeface="宋体" panose="02010600030101010101" pitchFamily="2" charset="-122"/>
                        </a:rPr>
                        <a:t>(</a:t>
                      </a:r>
                      <a:r>
                        <a:rPr lang="zh-CN" altLang="en-US" sz="2400" dirty="0">
                          <a:latin typeface="方正姚体" panose="02010601030101010101" pitchFamily="2" charset="-122"/>
                          <a:ea typeface="方正姚体" panose="02010601030101010101" pitchFamily="2" charset="-122"/>
                          <a:sym typeface="宋体" panose="02010600030101010101" pitchFamily="2" charset="-122"/>
                        </a:rPr>
                        <a:t>人</a:t>
                      </a:r>
                      <a:r>
                        <a:rPr lang="en-US" altLang="zh-CN" sz="2400" dirty="0">
                          <a:latin typeface="方正姚体" panose="02010601030101010101" pitchFamily="2" charset="-122"/>
                          <a:ea typeface="方正姚体" panose="02010601030101010101" pitchFamily="2" charset="-122"/>
                          <a:sym typeface="宋体" panose="02010600030101010101" pitchFamily="2" charset="-122"/>
                        </a:rPr>
                        <a:t>)</a:t>
                      </a:r>
                      <a:endParaRPr lang="en-US" altLang="zh-CN" sz="2400" dirty="0">
                        <a:latin typeface="方正姚体" panose="02010601030101010101" pitchFamily="2" charset="-122"/>
                        <a:ea typeface="方正姚体" panose="02010601030101010101" pitchFamily="2" charset="-122"/>
                        <a:sym typeface="宋体" panose="02010600030101010101" pitchFamily="2" charset="-122"/>
                      </a:endParaRPr>
                    </a:p>
                  </a:txBody>
                  <a:tcPr marL="121920" marR="121920" anchor="ctr" anchorCtr="1">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lvl="0" indent="0" algn="ctr">
                        <a:buNone/>
                      </a:pPr>
                      <a:r>
                        <a:rPr lang="zh-CN" altLang="en-US" sz="2400" dirty="0">
                          <a:latin typeface="方正姚体" panose="02010601030101010101" pitchFamily="2" charset="-122"/>
                          <a:ea typeface="方正姚体" panose="02010601030101010101" pitchFamily="2" charset="-122"/>
                          <a:sym typeface="宋体" panose="02010600030101010101" pitchFamily="2" charset="-122"/>
                        </a:rPr>
                        <a:t>产值</a:t>
                      </a:r>
                      <a:r>
                        <a:rPr lang="en-US" altLang="zh-CN" sz="2400" dirty="0">
                          <a:latin typeface="方正姚体" panose="02010601030101010101" pitchFamily="2" charset="-122"/>
                          <a:ea typeface="方正姚体" panose="02010601030101010101" pitchFamily="2" charset="-122"/>
                          <a:sym typeface="宋体" panose="02010600030101010101" pitchFamily="2" charset="-122"/>
                        </a:rPr>
                        <a:t>(</a:t>
                      </a:r>
                      <a:r>
                        <a:rPr lang="zh-CN" altLang="en-US" sz="2400" dirty="0">
                          <a:latin typeface="方正姚体" panose="02010601030101010101" pitchFamily="2" charset="-122"/>
                          <a:ea typeface="方正姚体" panose="02010601030101010101" pitchFamily="2" charset="-122"/>
                          <a:sym typeface="宋体" panose="02010600030101010101" pitchFamily="2" charset="-122"/>
                        </a:rPr>
                        <a:t>千卢布</a:t>
                      </a:r>
                      <a:r>
                        <a:rPr lang="en-US" altLang="zh-CN" sz="2400" dirty="0">
                          <a:latin typeface="方正姚体" panose="02010601030101010101" pitchFamily="2" charset="-122"/>
                          <a:ea typeface="方正姚体" panose="02010601030101010101" pitchFamily="2" charset="-122"/>
                          <a:sym typeface="宋体" panose="02010600030101010101" pitchFamily="2" charset="-122"/>
                        </a:rPr>
                        <a:t>)</a:t>
                      </a:r>
                      <a:endParaRPr lang="en-US" altLang="zh-CN" sz="2400" dirty="0">
                        <a:latin typeface="方正姚体" panose="02010601030101010101" pitchFamily="2" charset="-122"/>
                        <a:ea typeface="方正姚体" panose="02010601030101010101" pitchFamily="2" charset="-122"/>
                        <a:sym typeface="宋体" panose="02010600030101010101" pitchFamily="2" charset="-122"/>
                      </a:endParaRPr>
                    </a:p>
                  </a:txBody>
                  <a:tcPr marL="121920" marR="121920" anchor="ctr" anchorCtr="1">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531812">
                <a:tc>
                  <a:txBody>
                    <a:bodyPr/>
                    <a:lstStyle/>
                    <a:p>
                      <a:pPr marL="0" lvl="0" indent="0" algn="ctr">
                        <a:buNone/>
                      </a:pPr>
                      <a:r>
                        <a:rPr lang="en-US" altLang="zh-CN" sz="2400" dirty="0">
                          <a:latin typeface="方正姚体" panose="02010601030101010101" pitchFamily="2" charset="-122"/>
                          <a:ea typeface="方正姚体" panose="02010601030101010101" pitchFamily="2" charset="-122"/>
                          <a:sym typeface="宋体" panose="02010600030101010101" pitchFamily="2" charset="-122"/>
                        </a:rPr>
                        <a:t>1860</a:t>
                      </a:r>
                      <a:r>
                        <a:rPr lang="zh-CN" altLang="en-US" sz="2400" dirty="0">
                          <a:latin typeface="方正姚体" panose="02010601030101010101" pitchFamily="2" charset="-122"/>
                          <a:ea typeface="方正姚体" panose="02010601030101010101" pitchFamily="2" charset="-122"/>
                          <a:sym typeface="宋体" panose="02010600030101010101" pitchFamily="2" charset="-122"/>
                        </a:rPr>
                        <a:t>年</a:t>
                      </a:r>
                      <a:endParaRPr lang="zh-CN" altLang="en-US" sz="2400" dirty="0">
                        <a:latin typeface="方正姚体" panose="02010601030101010101" pitchFamily="2" charset="-122"/>
                        <a:ea typeface="方正姚体" panose="02010601030101010101" pitchFamily="2" charset="-122"/>
                        <a:sym typeface="宋体" panose="02010600030101010101" pitchFamily="2" charset="-122"/>
                      </a:endParaRPr>
                    </a:p>
                  </a:txBody>
                  <a:tcPr marL="121920" marR="121920" anchor="ctr" anchorCtr="1">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lvl="0" indent="0" algn="ctr">
                        <a:buNone/>
                      </a:pPr>
                      <a:r>
                        <a:rPr lang="en-US" altLang="zh-CN" sz="2400" dirty="0">
                          <a:latin typeface="方正姚体" panose="02010601030101010101" pitchFamily="2" charset="-122"/>
                          <a:ea typeface="方正姚体" panose="02010601030101010101" pitchFamily="2" charset="-122"/>
                          <a:sym typeface="宋体" panose="02010600030101010101" pitchFamily="2" charset="-122"/>
                        </a:rPr>
                        <a:t>99</a:t>
                      </a:r>
                      <a:endParaRPr lang="en-US" altLang="zh-CN" sz="2400" dirty="0">
                        <a:latin typeface="方正姚体" panose="02010601030101010101" pitchFamily="2" charset="-122"/>
                        <a:ea typeface="方正姚体" panose="02010601030101010101" pitchFamily="2" charset="-122"/>
                        <a:sym typeface="宋体" panose="02010600030101010101" pitchFamily="2" charset="-122"/>
                      </a:endParaRPr>
                    </a:p>
                  </a:txBody>
                  <a:tcPr marL="121920" marR="121920" anchor="ctr" anchorCtr="1">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lvl="0" indent="0" algn="ctr">
                        <a:buNone/>
                      </a:pPr>
                      <a:r>
                        <a:rPr lang="en-US" altLang="zh-CN" sz="2400" dirty="0">
                          <a:latin typeface="方正姚体" panose="02010601030101010101" pitchFamily="2" charset="-122"/>
                          <a:ea typeface="方正姚体" panose="02010601030101010101" pitchFamily="2" charset="-122"/>
                          <a:sym typeface="宋体" panose="02010600030101010101" pitchFamily="2" charset="-122"/>
                        </a:rPr>
                        <a:t>11600</a:t>
                      </a:r>
                      <a:endParaRPr lang="en-US" altLang="zh-CN" sz="2400" dirty="0">
                        <a:latin typeface="方正姚体" panose="02010601030101010101" pitchFamily="2" charset="-122"/>
                        <a:ea typeface="方正姚体" panose="02010601030101010101" pitchFamily="2" charset="-122"/>
                        <a:sym typeface="宋体" panose="02010600030101010101" pitchFamily="2" charset="-122"/>
                      </a:endParaRPr>
                    </a:p>
                  </a:txBody>
                  <a:tcPr marL="121920" marR="121920" anchor="ctr" anchorCtr="1">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lvl="0" indent="0" algn="ctr">
                        <a:buNone/>
                      </a:pPr>
                      <a:r>
                        <a:rPr lang="en-US" altLang="zh-CN" sz="2400" dirty="0">
                          <a:latin typeface="方正姚体" panose="02010601030101010101" pitchFamily="2" charset="-122"/>
                          <a:ea typeface="方正姚体" panose="02010601030101010101" pitchFamily="2" charset="-122"/>
                          <a:sym typeface="宋体" panose="02010600030101010101" pitchFamily="2" charset="-122"/>
                        </a:rPr>
                        <a:t>7954</a:t>
                      </a:r>
                      <a:endParaRPr lang="en-US" altLang="zh-CN" sz="2400" dirty="0">
                        <a:latin typeface="方正姚体" panose="02010601030101010101" pitchFamily="2" charset="-122"/>
                        <a:ea typeface="方正姚体" panose="02010601030101010101" pitchFamily="2" charset="-122"/>
                        <a:sym typeface="宋体" panose="02010600030101010101" pitchFamily="2" charset="-122"/>
                      </a:endParaRPr>
                    </a:p>
                  </a:txBody>
                  <a:tcPr marL="121920" marR="121920" anchor="ctr" anchorCtr="1">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r h="549275">
                <a:tc>
                  <a:txBody>
                    <a:bodyPr/>
                    <a:lstStyle/>
                    <a:p>
                      <a:pPr marL="0" lvl="0" indent="0" algn="ctr">
                        <a:buNone/>
                      </a:pPr>
                      <a:r>
                        <a:rPr lang="en-US" altLang="zh-CN" sz="2400" dirty="0">
                          <a:latin typeface="方正姚体" panose="02010601030101010101" pitchFamily="2" charset="-122"/>
                          <a:ea typeface="方正姚体" panose="02010601030101010101" pitchFamily="2" charset="-122"/>
                          <a:sym typeface="宋体" panose="02010600030101010101" pitchFamily="2" charset="-122"/>
                        </a:rPr>
                        <a:t>1879</a:t>
                      </a:r>
                      <a:r>
                        <a:rPr lang="zh-CN" altLang="en-US" sz="2400" dirty="0">
                          <a:latin typeface="方正姚体" panose="02010601030101010101" pitchFamily="2" charset="-122"/>
                          <a:ea typeface="方正姚体" panose="02010601030101010101" pitchFamily="2" charset="-122"/>
                          <a:sym typeface="宋体" panose="02010600030101010101" pitchFamily="2" charset="-122"/>
                        </a:rPr>
                        <a:t>年</a:t>
                      </a:r>
                      <a:endParaRPr lang="zh-CN" altLang="en-US" sz="2400" dirty="0">
                        <a:latin typeface="方正姚体" panose="02010601030101010101" pitchFamily="2" charset="-122"/>
                        <a:ea typeface="方正姚体" panose="02010601030101010101" pitchFamily="2" charset="-122"/>
                        <a:sym typeface="宋体" panose="02010600030101010101" pitchFamily="2" charset="-122"/>
                      </a:endParaRPr>
                    </a:p>
                  </a:txBody>
                  <a:tcPr marL="121920" marR="121920" anchor="ctr" anchorCtr="1">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lvl="0" indent="0" algn="ctr">
                        <a:buNone/>
                      </a:pPr>
                      <a:r>
                        <a:rPr lang="en-US" altLang="zh-CN" sz="2400" dirty="0">
                          <a:latin typeface="方正姚体" panose="02010601030101010101" pitchFamily="2" charset="-122"/>
                          <a:ea typeface="方正姚体" panose="02010601030101010101" pitchFamily="2" charset="-122"/>
                          <a:sym typeface="宋体" panose="02010600030101010101" pitchFamily="2" charset="-122"/>
                        </a:rPr>
                        <a:t>187</a:t>
                      </a:r>
                      <a:endParaRPr lang="en-US" altLang="zh-CN" sz="2400" dirty="0">
                        <a:latin typeface="方正姚体" panose="02010601030101010101" pitchFamily="2" charset="-122"/>
                        <a:ea typeface="方正姚体" panose="02010601030101010101" pitchFamily="2" charset="-122"/>
                        <a:sym typeface="宋体" panose="02010600030101010101" pitchFamily="2" charset="-122"/>
                      </a:endParaRPr>
                    </a:p>
                  </a:txBody>
                  <a:tcPr marL="121920" marR="121920" anchor="ctr" anchorCtr="1">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lvl="0" indent="0" algn="ctr">
                        <a:buNone/>
                      </a:pPr>
                      <a:r>
                        <a:rPr lang="en-US" altLang="zh-CN" sz="2400" dirty="0">
                          <a:latin typeface="方正姚体" panose="02010601030101010101" pitchFamily="2" charset="-122"/>
                          <a:ea typeface="方正姚体" panose="02010601030101010101" pitchFamily="2" charset="-122"/>
                          <a:sym typeface="宋体" panose="02010600030101010101" pitchFamily="2" charset="-122"/>
                        </a:rPr>
                        <a:t>42000</a:t>
                      </a:r>
                      <a:endParaRPr lang="en-US" altLang="zh-CN" sz="2400" dirty="0">
                        <a:latin typeface="方正姚体" panose="02010601030101010101" pitchFamily="2" charset="-122"/>
                        <a:ea typeface="方正姚体" panose="02010601030101010101" pitchFamily="2" charset="-122"/>
                        <a:sym typeface="宋体" panose="02010600030101010101" pitchFamily="2" charset="-122"/>
                      </a:endParaRPr>
                    </a:p>
                  </a:txBody>
                  <a:tcPr marL="121920" marR="121920" anchor="ctr" anchorCtr="1">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c>
                  <a:txBody>
                    <a:bodyPr/>
                    <a:lstStyle/>
                    <a:p>
                      <a:pPr marL="0" lvl="0" indent="0" algn="ctr">
                        <a:buNone/>
                      </a:pPr>
                      <a:r>
                        <a:rPr lang="en-US" altLang="zh-CN" sz="2400" dirty="0">
                          <a:latin typeface="方正姚体" panose="02010601030101010101" pitchFamily="2" charset="-122"/>
                          <a:ea typeface="方正姚体" panose="02010601030101010101" pitchFamily="2" charset="-122"/>
                          <a:sym typeface="宋体" panose="02010600030101010101" pitchFamily="2" charset="-122"/>
                        </a:rPr>
                        <a:t>51937</a:t>
                      </a:r>
                      <a:endParaRPr lang="en-US" altLang="zh-CN" sz="2400" dirty="0">
                        <a:latin typeface="方正姚体" panose="02010601030101010101" pitchFamily="2" charset="-122"/>
                        <a:ea typeface="方正姚体" panose="02010601030101010101" pitchFamily="2" charset="-122"/>
                        <a:sym typeface="宋体" panose="02010600030101010101" pitchFamily="2" charset="-122"/>
                      </a:endParaRPr>
                    </a:p>
                  </a:txBody>
                  <a:tcPr marL="121920" marR="121920" anchor="ctr" anchorCtr="1">
                    <a:lnL w="6350" cap="flat" cmpd="sng">
                      <a:solidFill>
                        <a:srgbClr val="000000"/>
                      </a:solidFill>
                      <a:prstDash val="solid"/>
                      <a:headEnd type="none" w="med" len="med"/>
                      <a:tailEnd type="none" w="med" len="med"/>
                    </a:lnL>
                    <a:lnR w="6350" cap="flat" cmpd="sng">
                      <a:solidFill>
                        <a:srgbClr val="000000"/>
                      </a:solidFill>
                      <a:prstDash val="solid"/>
                      <a:headEnd type="none" w="med" len="med"/>
                      <a:tailEnd type="none" w="med" len="med"/>
                    </a:lnR>
                    <a:lnT w="6350" cap="flat" cmpd="sng">
                      <a:solidFill>
                        <a:srgbClr val="000000"/>
                      </a:solidFill>
                      <a:prstDash val="solid"/>
                      <a:headEnd type="none" w="med" len="med"/>
                      <a:tailEnd type="none" w="med" len="med"/>
                    </a:lnT>
                    <a:lnB w="6350" cap="flat" cmpd="sng">
                      <a:solidFill>
                        <a:srgbClr val="000000"/>
                      </a:solidFill>
                      <a:prstDash val="solid"/>
                      <a:headEnd type="none" w="med" len="med"/>
                      <a:tailEnd type="none" w="med" len="med"/>
                    </a:lnB>
                    <a:lnTlToBr>
                      <a:noFill/>
                    </a:lnTlToBr>
                    <a:lnBlToTr>
                      <a:noFill/>
                    </a:lnBlToTr>
                    <a:noFill/>
                  </a:tcPr>
                </a:tc>
              </a:tr>
            </a:tbl>
          </a:graphicData>
        </a:graphic>
      </p:graphicFrame>
      <p:sp>
        <p:nvSpPr>
          <p:cNvPr id="40991" name="Text Box 4"/>
          <p:cNvSpPr txBox="1"/>
          <p:nvPr/>
        </p:nvSpPr>
        <p:spPr>
          <a:xfrm>
            <a:off x="2924175" y="2617470"/>
            <a:ext cx="7585075" cy="460375"/>
          </a:xfrm>
          <a:prstGeom prst="rect">
            <a:avLst/>
          </a:prstGeom>
          <a:noFill/>
          <a:ln w="9525">
            <a:noFill/>
          </a:ln>
        </p:spPr>
        <p:txBody>
          <a:bodyPr>
            <a:spAutoFit/>
          </a:bodyPr>
          <a:lstStyle/>
          <a:p>
            <a:r>
              <a:rPr lang="en-US" altLang="zh-CN" sz="2400" dirty="0">
                <a:latin typeface="黑体" panose="02010609060101010101" pitchFamily="49" charset="-122"/>
                <a:ea typeface="黑体" panose="02010609060101010101" pitchFamily="49" charset="-122"/>
                <a:cs typeface="新宋体" panose="02010609030101010101" charset="-122"/>
                <a:sym typeface="宋体" panose="02010600030101010101" pitchFamily="2" charset="-122"/>
              </a:rPr>
              <a:t>19</a:t>
            </a:r>
            <a:r>
              <a:rPr lang="zh-CN" altLang="en-US" sz="2400" dirty="0">
                <a:latin typeface="黑体" panose="02010609060101010101" pitchFamily="49" charset="-122"/>
                <a:ea typeface="黑体" panose="02010609060101010101" pitchFamily="49" charset="-122"/>
                <a:cs typeface="新宋体" panose="02010609030101010101" charset="-122"/>
                <a:sym typeface="宋体" panose="02010600030101010101" pitchFamily="2" charset="-122"/>
              </a:rPr>
              <a:t>世纪</a:t>
            </a:r>
            <a:r>
              <a:rPr lang="en-US" altLang="zh-CN" sz="2400" dirty="0">
                <a:latin typeface="黑体" panose="02010609060101010101" pitchFamily="49" charset="-122"/>
                <a:ea typeface="黑体" panose="02010609060101010101" pitchFamily="49" charset="-122"/>
                <a:cs typeface="新宋体" panose="02010609030101010101" charset="-122"/>
                <a:sym typeface="宋体" panose="02010600030101010101" pitchFamily="2" charset="-122"/>
              </a:rPr>
              <a:t>60</a:t>
            </a:r>
            <a:r>
              <a:rPr lang="zh-CN" altLang="en-US" sz="2400" dirty="0">
                <a:latin typeface="黑体" panose="02010609060101010101" pitchFamily="49" charset="-122"/>
                <a:ea typeface="黑体" panose="02010609060101010101" pitchFamily="49" charset="-122"/>
                <a:cs typeface="新宋体" panose="02010609030101010101" charset="-122"/>
                <a:sym typeface="宋体" panose="02010600030101010101" pitchFamily="2" charset="-122"/>
              </a:rPr>
              <a:t>－</a:t>
            </a:r>
            <a:r>
              <a:rPr lang="en-US" altLang="zh-CN" sz="2400" dirty="0">
                <a:latin typeface="黑体" panose="02010609060101010101" pitchFamily="49" charset="-122"/>
                <a:ea typeface="黑体" panose="02010609060101010101" pitchFamily="49" charset="-122"/>
                <a:cs typeface="新宋体" panose="02010609030101010101" charset="-122"/>
                <a:sym typeface="宋体" panose="02010600030101010101" pitchFamily="2" charset="-122"/>
              </a:rPr>
              <a:t>70</a:t>
            </a:r>
            <a:r>
              <a:rPr lang="zh-CN" altLang="en-US" sz="2400" dirty="0">
                <a:latin typeface="黑体" panose="02010609060101010101" pitchFamily="49" charset="-122"/>
                <a:ea typeface="黑体" panose="02010609060101010101" pitchFamily="49" charset="-122"/>
                <a:cs typeface="新宋体" panose="02010609030101010101" charset="-122"/>
                <a:sym typeface="宋体" panose="02010600030101010101" pitchFamily="2" charset="-122"/>
              </a:rPr>
              <a:t>年代俄国机器制造业统计表</a:t>
            </a:r>
            <a:endParaRPr lang="zh-CN" altLang="en-US" sz="2400" dirty="0">
              <a:latin typeface="黑体" panose="02010609060101010101" pitchFamily="49" charset="-122"/>
              <a:ea typeface="黑体" panose="02010609060101010101" pitchFamily="49" charset="-122"/>
              <a:cs typeface="新宋体" panose="02010609030101010101" charset="-122"/>
              <a:sym typeface="宋体" panose="02010600030101010101" pitchFamily="2" charset="-122"/>
            </a:endParaRPr>
          </a:p>
        </p:txBody>
      </p:sp>
      <p:sp>
        <p:nvSpPr>
          <p:cNvPr id="40992" name="Text Box 49"/>
          <p:cNvSpPr txBox="1"/>
          <p:nvPr/>
        </p:nvSpPr>
        <p:spPr>
          <a:xfrm>
            <a:off x="3416300" y="5298758"/>
            <a:ext cx="7961313" cy="460375"/>
          </a:xfrm>
          <a:prstGeom prst="rect">
            <a:avLst/>
          </a:prstGeom>
          <a:noFill/>
          <a:ln w="9525">
            <a:noFill/>
          </a:ln>
        </p:spPr>
        <p:txBody>
          <a:bodyPr>
            <a:spAutoFit/>
          </a:bodyPr>
          <a:lstStyle/>
          <a:p>
            <a:pPr indent="1085850"/>
            <a:r>
              <a:rPr lang="en-US" altLang="zh-CN" sz="2400" dirty="0">
                <a:solidFill>
                  <a:srgbClr val="000000"/>
                </a:solidFill>
                <a:latin typeface="黑体" panose="02010609060101010101" pitchFamily="49" charset="-122"/>
                <a:ea typeface="黑体" panose="02010609060101010101" pitchFamily="49" charset="-122"/>
                <a:cs typeface="新宋体" panose="02010609030101010101" charset="-122"/>
                <a:sym typeface="楷体_GB2312" charset="-122"/>
              </a:rPr>
              <a:t>——</a:t>
            </a:r>
            <a:r>
              <a:rPr lang="zh-CN" altLang="en-US" sz="2400" dirty="0">
                <a:solidFill>
                  <a:srgbClr val="000000"/>
                </a:solidFill>
                <a:latin typeface="黑体" panose="02010609060101010101" pitchFamily="49" charset="-122"/>
                <a:ea typeface="黑体" panose="02010609060101010101" pitchFamily="49" charset="-122"/>
                <a:cs typeface="新宋体" panose="02010609030101010101" charset="-122"/>
              </a:rPr>
              <a:t>刘祖熙</a:t>
            </a:r>
            <a:r>
              <a:rPr lang="zh-CN" altLang="en-US" sz="2400" dirty="0">
                <a:latin typeface="黑体" panose="02010609060101010101" pitchFamily="49" charset="-122"/>
                <a:ea typeface="黑体" panose="02010609060101010101" pitchFamily="49" charset="-122"/>
                <a:cs typeface="新宋体" panose="02010609030101010101" charset="-122"/>
              </a:rPr>
              <a:t> </a:t>
            </a:r>
            <a:r>
              <a:rPr lang="en-US" altLang="zh-CN" sz="2400" dirty="0">
                <a:solidFill>
                  <a:srgbClr val="000000"/>
                </a:solidFill>
                <a:latin typeface="黑体" panose="02010609060101010101" pitchFamily="49" charset="-122"/>
                <a:ea typeface="黑体" panose="02010609060101010101" pitchFamily="49" charset="-122"/>
                <a:cs typeface="新宋体" panose="02010609030101010101" charset="-122"/>
                <a:sym typeface="楷体_GB2312" charset="-122"/>
              </a:rPr>
              <a:t>《</a:t>
            </a:r>
            <a:r>
              <a:rPr lang="zh-CN" altLang="en-US" sz="2400" dirty="0">
                <a:solidFill>
                  <a:srgbClr val="000000"/>
                </a:solidFill>
                <a:latin typeface="黑体" panose="02010609060101010101" pitchFamily="49" charset="-122"/>
                <a:ea typeface="黑体" panose="02010609060101010101" pitchFamily="49" charset="-122"/>
                <a:cs typeface="新宋体" panose="02010609030101010101" charset="-122"/>
                <a:sym typeface="楷体_GB2312" charset="-122"/>
              </a:rPr>
              <a:t>改革与革命──俄国现代化研究</a:t>
            </a:r>
            <a:r>
              <a:rPr lang="en-US" altLang="zh-CN" sz="2400" dirty="0">
                <a:solidFill>
                  <a:srgbClr val="000000"/>
                </a:solidFill>
                <a:latin typeface="黑体" panose="02010609060101010101" pitchFamily="49" charset="-122"/>
                <a:ea typeface="黑体" panose="02010609060101010101" pitchFamily="49" charset="-122"/>
                <a:cs typeface="新宋体" panose="02010609030101010101" charset="-122"/>
                <a:sym typeface="楷体_GB2312" charset="-122"/>
              </a:rPr>
              <a:t>》</a:t>
            </a:r>
            <a:endParaRPr lang="en-US" altLang="zh-CN" sz="2400" dirty="0">
              <a:solidFill>
                <a:srgbClr val="000000"/>
              </a:solidFill>
              <a:latin typeface="黑体" panose="02010609060101010101" pitchFamily="49" charset="-122"/>
              <a:ea typeface="黑体" panose="02010609060101010101" pitchFamily="49" charset="-122"/>
              <a:cs typeface="新宋体" panose="02010609030101010101" charset="-122"/>
              <a:sym typeface="楷体_GB2312" charset="-122"/>
            </a:endParaRPr>
          </a:p>
        </p:txBody>
      </p:sp>
      <p:sp>
        <p:nvSpPr>
          <p:cNvPr id="40993" name="Oval 54"/>
          <p:cNvSpPr/>
          <p:nvPr/>
        </p:nvSpPr>
        <p:spPr>
          <a:xfrm>
            <a:off x="3422650" y="3177858"/>
            <a:ext cx="2016125" cy="1903412"/>
          </a:xfrm>
          <a:prstGeom prst="ellipse">
            <a:avLst/>
          </a:prstGeom>
          <a:noFill/>
          <a:ln w="31750" cap="flat" cmpd="sng">
            <a:solidFill>
              <a:srgbClr val="FF0000"/>
            </a:solidFill>
            <a:prstDash val="solid"/>
            <a:headEnd type="none" w="med" len="med"/>
            <a:tailEnd type="none" w="med" len="med"/>
          </a:ln>
        </p:spPr>
        <p:txBody>
          <a:bodyPr wrap="none" anchor="ctr" anchorCtr="0"/>
          <a:lstStyle/>
          <a:p>
            <a:endParaRPr lang="zh-CN" altLang="en-US" dirty="0">
              <a:latin typeface="微软雅黑" panose="020B0503020204020204" charset="-122"/>
              <a:ea typeface="微软雅黑" panose="020B0503020204020204"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0966"/>
                                        </p:tgtEl>
                                        <p:attrNameLst>
                                          <p:attrName>style.visibility</p:attrName>
                                        </p:attrNameLst>
                                      </p:cBhvr>
                                      <p:to>
                                        <p:strVal val="visible"/>
                                      </p:to>
                                    </p:set>
                                    <p:anim calcmode="lin" valueType="num">
                                      <p:cBhvr additive="base">
                                        <p:cTn id="7" dur="500" fill="hold"/>
                                        <p:tgtEl>
                                          <p:spTgt spid="40966"/>
                                        </p:tgtEl>
                                        <p:attrNameLst>
                                          <p:attrName>ppt_x</p:attrName>
                                        </p:attrNameLst>
                                      </p:cBhvr>
                                      <p:tavLst>
                                        <p:tav tm="0">
                                          <p:val>
                                            <p:strVal val="#ppt_x"/>
                                          </p:val>
                                        </p:tav>
                                        <p:tav tm="100000">
                                          <p:val>
                                            <p:strVal val="#ppt_x"/>
                                          </p:val>
                                        </p:tav>
                                      </p:tavLst>
                                    </p:anim>
                                    <p:anim calcmode="lin" valueType="num">
                                      <p:cBhvr additive="base">
                                        <p:cTn id="8" dur="500" fill="hold"/>
                                        <p:tgtEl>
                                          <p:spTgt spid="4096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096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099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096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099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099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096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5" grpId="0" animBg="1"/>
      <p:bldP spid="40965" grpId="1" animBg="1"/>
      <p:bldP spid="40966" grpId="0" bldLvl="0" animBg="1"/>
      <p:bldP spid="40968" grpId="0" animBg="1"/>
      <p:bldP spid="40968" grpId="1" animBg="1"/>
      <p:bldP spid="40991" grpId="0"/>
      <p:bldP spid="40991" grpId="1"/>
      <p:bldP spid="40992" grpId="0"/>
      <p:bldP spid="40992" grpId="1"/>
      <p:bldP spid="40993" grpId="0" animBg="1"/>
      <p:bldP spid="40993"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9" name="Rectangle 2"/>
          <p:cNvSpPr/>
          <p:nvPr>
            <p:custDataLst>
              <p:tags r:id="rId1"/>
            </p:custDataLst>
          </p:nvPr>
        </p:nvSpPr>
        <p:spPr>
          <a:xfrm>
            <a:off x="549275" y="2368868"/>
            <a:ext cx="10968038" cy="2886075"/>
          </a:xfrm>
          <a:prstGeom prst="rect">
            <a:avLst/>
          </a:prstGeom>
          <a:solidFill>
            <a:srgbClr val="EAD5FF">
              <a:alpha val="59608"/>
            </a:srgbClr>
          </a:solidFill>
          <a:ln w="9525" cap="flat" cmpd="sng">
            <a:solidFill>
              <a:schemeClr val="tx1"/>
            </a:solidFill>
            <a:prstDash val="solid"/>
            <a:miter/>
            <a:headEnd type="none" w="med" len="med"/>
            <a:tailEnd type="none" w="med" len="med"/>
          </a:ln>
        </p:spPr>
        <p:txBody>
          <a:bodyPr wrap="none" anchor="ctr" anchorCtr="0"/>
          <a:lstStyle/>
          <a:p>
            <a:endParaRPr lang="zh-CN" altLang="en-US" dirty="0">
              <a:latin typeface="黑体" panose="02010609060101010101" pitchFamily="49" charset="-122"/>
              <a:ea typeface="黑体" panose="02010609060101010101" pitchFamily="49" charset="-122"/>
            </a:endParaRPr>
          </a:p>
        </p:txBody>
      </p:sp>
      <p:pic>
        <p:nvPicPr>
          <p:cNvPr id="41990" name="Picture 8" descr="wb1"/>
          <p:cNvPicPr>
            <a:picLocks noChangeAspect="1"/>
          </p:cNvPicPr>
          <p:nvPr>
            <p:custDataLst>
              <p:tags r:id="rId2"/>
            </p:custDataLst>
          </p:nvPr>
        </p:nvPicPr>
        <p:blipFill>
          <a:blip r:embed="rId3"/>
          <a:stretch>
            <a:fillRect/>
          </a:stretch>
        </p:blipFill>
        <p:spPr>
          <a:xfrm>
            <a:off x="5064125" y="2484755"/>
            <a:ext cx="2520950" cy="2322513"/>
          </a:xfrm>
          <a:prstGeom prst="rect">
            <a:avLst/>
          </a:prstGeom>
          <a:noFill/>
          <a:ln w="9525">
            <a:noFill/>
          </a:ln>
        </p:spPr>
      </p:pic>
      <p:pic>
        <p:nvPicPr>
          <p:cNvPr id="41991" name="Picture 11" descr="wb2"/>
          <p:cNvPicPr>
            <a:picLocks noChangeAspect="1"/>
          </p:cNvPicPr>
          <p:nvPr>
            <p:custDataLst>
              <p:tags r:id="rId4"/>
            </p:custDataLst>
          </p:nvPr>
        </p:nvPicPr>
        <p:blipFill>
          <a:blip r:embed="rId5"/>
          <a:stretch>
            <a:fillRect/>
          </a:stretch>
        </p:blipFill>
        <p:spPr>
          <a:xfrm>
            <a:off x="8823325" y="2564130"/>
            <a:ext cx="2522538" cy="2406650"/>
          </a:xfrm>
          <a:prstGeom prst="rect">
            <a:avLst/>
          </a:prstGeom>
          <a:noFill/>
          <a:ln w="9525">
            <a:noFill/>
          </a:ln>
        </p:spPr>
      </p:pic>
      <p:pic>
        <p:nvPicPr>
          <p:cNvPr id="41992" name="Picture 14" descr="wb4"/>
          <p:cNvPicPr>
            <a:picLocks noChangeAspect="1"/>
          </p:cNvPicPr>
          <p:nvPr>
            <p:custDataLst>
              <p:tags r:id="rId6"/>
            </p:custDataLst>
          </p:nvPr>
        </p:nvPicPr>
        <p:blipFill>
          <a:blip r:embed="rId7"/>
          <a:stretch>
            <a:fillRect/>
          </a:stretch>
        </p:blipFill>
        <p:spPr>
          <a:xfrm>
            <a:off x="1419225" y="2511743"/>
            <a:ext cx="2484438" cy="2281237"/>
          </a:xfrm>
          <a:prstGeom prst="rect">
            <a:avLst/>
          </a:prstGeom>
          <a:noFill/>
          <a:ln w="9525" cap="flat" cmpd="sng">
            <a:solidFill>
              <a:schemeClr val="bg2"/>
            </a:solidFill>
            <a:prstDash val="solid"/>
            <a:miter/>
            <a:headEnd type="none" w="med" len="med"/>
            <a:tailEnd type="none" w="med" len="med"/>
          </a:ln>
        </p:spPr>
      </p:pic>
      <p:sp>
        <p:nvSpPr>
          <p:cNvPr id="41993" name="文本框 3"/>
          <p:cNvSpPr txBox="1"/>
          <p:nvPr>
            <p:custDataLst>
              <p:tags r:id="rId8"/>
            </p:custDataLst>
          </p:nvPr>
        </p:nvSpPr>
        <p:spPr>
          <a:xfrm>
            <a:off x="796925" y="3158490"/>
            <a:ext cx="600075" cy="1198880"/>
          </a:xfrm>
          <a:prstGeom prst="rect">
            <a:avLst/>
          </a:prstGeom>
          <a:solidFill>
            <a:srgbClr val="FFFFFF"/>
          </a:solidFill>
          <a:ln w="12700" cap="flat" cmpd="sng">
            <a:solidFill>
              <a:srgbClr val="000000"/>
            </a:solidFill>
            <a:prstDash val="solid"/>
            <a:miter/>
            <a:headEnd type="none" w="med" len="med"/>
            <a:tailEnd type="none" w="med" len="med"/>
          </a:ln>
        </p:spPr>
        <p:txBody>
          <a:bodyPr anchor="ctr" anchorCtr="1">
            <a:spAutoFit/>
          </a:bodyPr>
          <a:lstStyle/>
          <a:p>
            <a:r>
              <a:rPr lang="zh-CN" altLang="en-US" sz="3600" dirty="0">
                <a:solidFill>
                  <a:srgbClr val="000000"/>
                </a:solidFill>
                <a:latin typeface="黑体" panose="02010609060101010101" pitchFamily="49" charset="-122"/>
                <a:ea typeface="黑体" panose="02010609060101010101" pitchFamily="49" charset="-122"/>
              </a:rPr>
              <a:t>市场</a:t>
            </a:r>
            <a:endParaRPr lang="zh-CN" altLang="en-US" sz="3600" dirty="0">
              <a:solidFill>
                <a:srgbClr val="000000"/>
              </a:solidFill>
              <a:latin typeface="黑体" panose="02010609060101010101" pitchFamily="49" charset="-122"/>
              <a:ea typeface="黑体" panose="02010609060101010101" pitchFamily="49" charset="-122"/>
            </a:endParaRPr>
          </a:p>
        </p:txBody>
      </p:sp>
      <p:sp>
        <p:nvSpPr>
          <p:cNvPr id="41994" name="文本框 27"/>
          <p:cNvSpPr txBox="1"/>
          <p:nvPr>
            <p:custDataLst>
              <p:tags r:id="rId9"/>
            </p:custDataLst>
          </p:nvPr>
        </p:nvSpPr>
        <p:spPr>
          <a:xfrm>
            <a:off x="4448175" y="3026728"/>
            <a:ext cx="600075" cy="1198880"/>
          </a:xfrm>
          <a:prstGeom prst="rect">
            <a:avLst/>
          </a:prstGeom>
          <a:solidFill>
            <a:srgbClr val="FFFFFF"/>
          </a:solidFill>
          <a:ln w="12700" cap="flat" cmpd="sng">
            <a:solidFill>
              <a:srgbClr val="000000"/>
            </a:solidFill>
            <a:prstDash val="solid"/>
            <a:miter/>
            <a:headEnd type="none" w="med" len="med"/>
            <a:tailEnd type="none" w="med" len="med"/>
          </a:ln>
        </p:spPr>
        <p:txBody>
          <a:bodyPr anchor="ctr" anchorCtr="1">
            <a:spAutoFit/>
          </a:bodyPr>
          <a:lstStyle/>
          <a:p>
            <a:r>
              <a:rPr lang="zh-CN" altLang="en-US" sz="3600" dirty="0">
                <a:solidFill>
                  <a:srgbClr val="000000"/>
                </a:solidFill>
                <a:latin typeface="黑体" panose="02010609060101010101" pitchFamily="49" charset="-122"/>
                <a:ea typeface="黑体" panose="02010609060101010101" pitchFamily="49" charset="-122"/>
              </a:rPr>
              <a:t>资金</a:t>
            </a:r>
            <a:endParaRPr lang="zh-CN" altLang="en-US" sz="3600" dirty="0">
              <a:solidFill>
                <a:srgbClr val="000000"/>
              </a:solidFill>
              <a:latin typeface="黑体" panose="02010609060101010101" pitchFamily="49" charset="-122"/>
              <a:ea typeface="黑体" panose="02010609060101010101" pitchFamily="49" charset="-122"/>
            </a:endParaRPr>
          </a:p>
        </p:txBody>
      </p:sp>
      <p:sp>
        <p:nvSpPr>
          <p:cNvPr id="41995" name="文本框 28"/>
          <p:cNvSpPr txBox="1"/>
          <p:nvPr>
            <p:custDataLst>
              <p:tags r:id="rId10"/>
            </p:custDataLst>
          </p:nvPr>
        </p:nvSpPr>
        <p:spPr>
          <a:xfrm>
            <a:off x="8201025" y="2938463"/>
            <a:ext cx="600075" cy="1753235"/>
          </a:xfrm>
          <a:prstGeom prst="rect">
            <a:avLst/>
          </a:prstGeom>
          <a:solidFill>
            <a:srgbClr val="FFFFFF"/>
          </a:solidFill>
          <a:ln w="12700" cap="flat" cmpd="sng">
            <a:solidFill>
              <a:srgbClr val="000000"/>
            </a:solidFill>
            <a:prstDash val="solid"/>
            <a:miter/>
            <a:headEnd type="none" w="med" len="med"/>
            <a:tailEnd type="none" w="med" len="med"/>
          </a:ln>
        </p:spPr>
        <p:txBody>
          <a:bodyPr anchor="ctr" anchorCtr="1">
            <a:spAutoFit/>
          </a:bodyPr>
          <a:lstStyle/>
          <a:p>
            <a:r>
              <a:rPr lang="zh-CN" altLang="en-US" sz="3600" dirty="0">
                <a:solidFill>
                  <a:srgbClr val="000000"/>
                </a:solidFill>
                <a:latin typeface="黑体" panose="02010609060101010101" pitchFamily="49" charset="-122"/>
                <a:ea typeface="黑体" panose="02010609060101010101" pitchFamily="49" charset="-122"/>
              </a:rPr>
              <a:t>劳动力</a:t>
            </a:r>
            <a:endParaRPr lang="zh-CN" altLang="en-US" sz="3600" dirty="0">
              <a:solidFill>
                <a:srgbClr val="000000"/>
              </a:solidFill>
              <a:latin typeface="黑体" panose="02010609060101010101" pitchFamily="49" charset="-122"/>
              <a:ea typeface="黑体" panose="02010609060101010101" pitchFamily="49" charset="-122"/>
            </a:endParaRPr>
          </a:p>
        </p:txBody>
      </p:sp>
      <p:sp>
        <p:nvSpPr>
          <p:cNvPr id="41996" name="矩形 41995"/>
          <p:cNvSpPr/>
          <p:nvPr>
            <p:custDataLst>
              <p:tags r:id="rId11"/>
            </p:custDataLst>
          </p:nvPr>
        </p:nvSpPr>
        <p:spPr>
          <a:xfrm>
            <a:off x="467360" y="1697673"/>
            <a:ext cx="1817688" cy="579437"/>
          </a:xfrm>
          <a:prstGeom prst="rect">
            <a:avLst/>
          </a:prstGeom>
          <a:noFill/>
          <a:ln w="9525">
            <a:noFill/>
          </a:ln>
        </p:spPr>
        <p:txBody>
          <a:bodyPr wrap="none" anchor="t" anchorCtr="0">
            <a:spAutoFit/>
          </a:bodyPr>
          <a:lstStyle/>
          <a:p>
            <a:r>
              <a:rPr lang="en-US" altLang="zh-CN" sz="3200" b="1" dirty="0">
                <a:solidFill>
                  <a:srgbClr val="000000"/>
                </a:solidFill>
                <a:effectLst>
                  <a:outerShdw blurRad="38100" dist="38100" dir="2700000">
                    <a:srgbClr val="FFFFFF"/>
                  </a:outerShdw>
                </a:effectLst>
                <a:latin typeface="黑体" panose="02010609060101010101" pitchFamily="49" charset="-122"/>
                <a:ea typeface="黑体" panose="02010609060101010101" pitchFamily="49" charset="-122"/>
              </a:rPr>
              <a:t>4</a:t>
            </a:r>
            <a:r>
              <a:rPr lang="en-US" altLang="en-US" sz="3200" b="1" dirty="0">
                <a:solidFill>
                  <a:srgbClr val="000000"/>
                </a:solidFill>
                <a:effectLst>
                  <a:outerShdw blurRad="38100" dist="38100" dir="2700000">
                    <a:srgbClr val="FFFFFF"/>
                  </a:outerShdw>
                </a:effectLst>
                <a:latin typeface="黑体" panose="02010609060101010101" pitchFamily="49" charset="-122"/>
                <a:ea typeface="黑体" panose="02010609060101010101" pitchFamily="49" charset="-122"/>
              </a:rPr>
              <a:t>.</a:t>
            </a:r>
            <a:r>
              <a:rPr lang="zh-CN" altLang="en-US" sz="3200" b="1" dirty="0">
                <a:solidFill>
                  <a:srgbClr val="000000"/>
                </a:solidFill>
                <a:effectLst>
                  <a:outerShdw blurRad="38100" dist="38100" dir="2700000">
                    <a:srgbClr val="FFFFFF"/>
                  </a:outerShdw>
                </a:effectLst>
                <a:latin typeface="黑体" panose="02010609060101010101" pitchFamily="49" charset="-122"/>
                <a:ea typeface="黑体" panose="02010609060101010101" pitchFamily="49" charset="-122"/>
              </a:rPr>
              <a:t>性质</a:t>
            </a:r>
            <a:r>
              <a:rPr lang="en-US" altLang="zh-CN" sz="3200" b="1" dirty="0">
                <a:solidFill>
                  <a:srgbClr val="000000"/>
                </a:solidFill>
                <a:effectLst>
                  <a:outerShdw blurRad="38100" dist="38100" dir="2700000">
                    <a:srgbClr val="FFFFFF"/>
                  </a:outerShdw>
                </a:effectLst>
                <a:latin typeface="黑体" panose="02010609060101010101" pitchFamily="49" charset="-122"/>
                <a:ea typeface="黑体" panose="02010609060101010101" pitchFamily="49" charset="-122"/>
              </a:rPr>
              <a:t>：</a:t>
            </a:r>
            <a:endParaRPr lang="zh-CN" altLang="en-US" sz="3200" b="1" dirty="0">
              <a:solidFill>
                <a:srgbClr val="000000"/>
              </a:solidFill>
              <a:effectLst>
                <a:outerShdw blurRad="38100" dist="38100" dir="2700000">
                  <a:srgbClr val="FFFFFF"/>
                </a:outerShdw>
              </a:effectLst>
              <a:latin typeface="黑体" panose="02010609060101010101" pitchFamily="49" charset="-122"/>
              <a:ea typeface="黑体" panose="02010609060101010101" pitchFamily="49" charset="-122"/>
            </a:endParaRPr>
          </a:p>
        </p:txBody>
      </p:sp>
      <p:sp>
        <p:nvSpPr>
          <p:cNvPr id="41997" name="AutoShape 22"/>
          <p:cNvSpPr/>
          <p:nvPr>
            <p:custDataLst>
              <p:tags r:id="rId12"/>
            </p:custDataLst>
          </p:nvPr>
        </p:nvSpPr>
        <p:spPr>
          <a:xfrm>
            <a:off x="1555750" y="2587943"/>
            <a:ext cx="2193925" cy="2147887"/>
          </a:xfrm>
          <a:custGeom>
            <a:avLst/>
            <a:gdLst/>
            <a:ahLst/>
            <a:cxnLst>
              <a:cxn ang="0">
                <a:pos x="0" y="0"/>
              </a:cxn>
              <a:cxn ang="0">
                <a:pos x="0" y="0"/>
              </a:cxn>
              <a:cxn ang="0">
                <a:pos x="0" y="0"/>
              </a:cxn>
              <a:cxn ang="0">
                <a:pos x="0" y="0"/>
              </a:cxn>
              <a:cxn ang="0">
                <a:pos x="0" y="0"/>
              </a:cxn>
              <a:cxn ang="0">
                <a:pos x="0" y="0"/>
              </a:cxn>
              <a:cxn ang="0">
                <a:pos x="0" y="0"/>
              </a:cxn>
              <a:cxn ang="0">
                <a:pos x="0" y="0"/>
              </a:cxn>
            </a:cxnLst>
            <a:rect l="0" t="0" r="0" b="0"/>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700"/>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899"/>
                  <a:pt x="14122" y="18376"/>
                  <a:pt x="15493" y="17401"/>
                </a:cubicBezTo>
                <a:lnTo>
                  <a:pt x="4198" y="6106"/>
                </a:lnTo>
                <a:close/>
              </a:path>
            </a:pathLst>
          </a:custGeom>
          <a:solidFill>
            <a:srgbClr val="FF0000"/>
          </a:solidFill>
          <a:ln w="9525" cap="flat" cmpd="sng">
            <a:solidFill>
              <a:schemeClr val="tx1"/>
            </a:solidFill>
            <a:prstDash val="solid"/>
            <a:headEnd type="none" w="med" len="med"/>
            <a:tailEnd type="none" w="med" len="med"/>
          </a:ln>
        </p:spPr>
        <p:txBody>
          <a:bodyPr/>
          <a:lstStyle/>
          <a:p>
            <a:endParaRPr lang="zh-CN" altLang="en-US" dirty="0">
              <a:ea typeface="黑体" panose="02010609060101010101" pitchFamily="49" charset="-122"/>
            </a:endParaRPr>
          </a:p>
        </p:txBody>
      </p:sp>
      <p:sp>
        <p:nvSpPr>
          <p:cNvPr id="41998" name="AutoShape 22"/>
          <p:cNvSpPr/>
          <p:nvPr>
            <p:custDataLst>
              <p:tags r:id="rId13"/>
            </p:custDataLst>
          </p:nvPr>
        </p:nvSpPr>
        <p:spPr>
          <a:xfrm>
            <a:off x="5187950" y="2522855"/>
            <a:ext cx="2193925" cy="2147888"/>
          </a:xfrm>
          <a:custGeom>
            <a:avLst/>
            <a:gdLst/>
            <a:ahLst/>
            <a:cxnLst>
              <a:cxn ang="0">
                <a:pos x="0" y="0"/>
              </a:cxn>
              <a:cxn ang="0">
                <a:pos x="0" y="0"/>
              </a:cxn>
              <a:cxn ang="0">
                <a:pos x="0" y="0"/>
              </a:cxn>
              <a:cxn ang="0">
                <a:pos x="0" y="0"/>
              </a:cxn>
              <a:cxn ang="0">
                <a:pos x="0" y="0"/>
              </a:cxn>
              <a:cxn ang="0">
                <a:pos x="0" y="0"/>
              </a:cxn>
              <a:cxn ang="0">
                <a:pos x="0" y="0"/>
              </a:cxn>
              <a:cxn ang="0">
                <a:pos x="0" y="0"/>
              </a:cxn>
            </a:cxnLst>
            <a:rect l="0" t="0" r="0" b="0"/>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700"/>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899"/>
                  <a:pt x="14122" y="18376"/>
                  <a:pt x="15493" y="17401"/>
                </a:cubicBezTo>
                <a:lnTo>
                  <a:pt x="4198" y="6106"/>
                </a:lnTo>
                <a:close/>
              </a:path>
            </a:pathLst>
          </a:custGeom>
          <a:solidFill>
            <a:srgbClr val="FF0000"/>
          </a:solidFill>
          <a:ln w="9525" cap="flat" cmpd="sng">
            <a:solidFill>
              <a:schemeClr val="tx1"/>
            </a:solidFill>
            <a:prstDash val="solid"/>
            <a:headEnd type="none" w="med" len="med"/>
            <a:tailEnd type="none" w="med" len="med"/>
          </a:ln>
        </p:spPr>
        <p:txBody>
          <a:bodyPr/>
          <a:lstStyle/>
          <a:p>
            <a:endParaRPr lang="zh-CN" altLang="en-US" dirty="0">
              <a:ea typeface="黑体" panose="02010609060101010101" pitchFamily="49" charset="-122"/>
            </a:endParaRPr>
          </a:p>
        </p:txBody>
      </p:sp>
      <p:sp>
        <p:nvSpPr>
          <p:cNvPr id="41999" name="AutoShape 22"/>
          <p:cNvSpPr/>
          <p:nvPr>
            <p:custDataLst>
              <p:tags r:id="rId14"/>
            </p:custDataLst>
          </p:nvPr>
        </p:nvSpPr>
        <p:spPr>
          <a:xfrm>
            <a:off x="9005888" y="2657793"/>
            <a:ext cx="2193925" cy="2147887"/>
          </a:xfrm>
          <a:custGeom>
            <a:avLst/>
            <a:gdLst/>
            <a:ahLst/>
            <a:cxnLst>
              <a:cxn ang="0">
                <a:pos x="0" y="0"/>
              </a:cxn>
              <a:cxn ang="0">
                <a:pos x="0" y="0"/>
              </a:cxn>
              <a:cxn ang="0">
                <a:pos x="0" y="0"/>
              </a:cxn>
              <a:cxn ang="0">
                <a:pos x="0" y="0"/>
              </a:cxn>
              <a:cxn ang="0">
                <a:pos x="0" y="0"/>
              </a:cxn>
              <a:cxn ang="0">
                <a:pos x="0" y="0"/>
              </a:cxn>
              <a:cxn ang="0">
                <a:pos x="0" y="0"/>
              </a:cxn>
              <a:cxn ang="0">
                <a:pos x="0" y="0"/>
              </a:cxn>
            </a:cxnLst>
            <a:rect l="0" t="0" r="0" b="0"/>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17401" y="15493"/>
                </a:moveTo>
                <a:cubicBezTo>
                  <a:pt x="18376" y="14122"/>
                  <a:pt x="18900" y="12482"/>
                  <a:pt x="18900" y="10800"/>
                </a:cubicBezTo>
                <a:cubicBezTo>
                  <a:pt x="18900" y="6326"/>
                  <a:pt x="15273" y="2700"/>
                  <a:pt x="10800" y="2700"/>
                </a:cubicBezTo>
                <a:cubicBezTo>
                  <a:pt x="9117" y="2700"/>
                  <a:pt x="7477" y="3223"/>
                  <a:pt x="6106" y="4198"/>
                </a:cubicBezTo>
                <a:lnTo>
                  <a:pt x="17401" y="15493"/>
                </a:lnTo>
                <a:close/>
                <a:moveTo>
                  <a:pt x="4198" y="6106"/>
                </a:moveTo>
                <a:cubicBezTo>
                  <a:pt x="3223" y="7477"/>
                  <a:pt x="2700" y="9117"/>
                  <a:pt x="2700" y="10799"/>
                </a:cubicBezTo>
                <a:cubicBezTo>
                  <a:pt x="2700" y="15273"/>
                  <a:pt x="6326" y="18900"/>
                  <a:pt x="10800" y="18900"/>
                </a:cubicBezTo>
                <a:cubicBezTo>
                  <a:pt x="12482" y="18899"/>
                  <a:pt x="14122" y="18376"/>
                  <a:pt x="15493" y="17401"/>
                </a:cubicBezTo>
                <a:lnTo>
                  <a:pt x="4198" y="6106"/>
                </a:lnTo>
                <a:close/>
              </a:path>
            </a:pathLst>
          </a:custGeom>
          <a:solidFill>
            <a:srgbClr val="FF0000"/>
          </a:solidFill>
          <a:ln w="9525" cap="flat" cmpd="sng">
            <a:solidFill>
              <a:schemeClr val="tx1"/>
            </a:solidFill>
            <a:prstDash val="solid"/>
            <a:headEnd type="none" w="med" len="med"/>
            <a:tailEnd type="none" w="med" len="med"/>
          </a:ln>
        </p:spPr>
        <p:txBody>
          <a:bodyPr/>
          <a:lstStyle/>
          <a:p>
            <a:endParaRPr lang="zh-CN" altLang="en-US" dirty="0">
              <a:ea typeface="黑体" panose="02010609060101010101" pitchFamily="49" charset="-122"/>
            </a:endParaRPr>
          </a:p>
        </p:txBody>
      </p:sp>
      <p:sp>
        <p:nvSpPr>
          <p:cNvPr id="42000" name="文本框 41999"/>
          <p:cNvSpPr txBox="1"/>
          <p:nvPr>
            <p:custDataLst>
              <p:tags r:id="rId15"/>
            </p:custDataLst>
          </p:nvPr>
        </p:nvSpPr>
        <p:spPr>
          <a:xfrm>
            <a:off x="2285049" y="1653223"/>
            <a:ext cx="6763280" cy="646331"/>
          </a:xfrm>
          <a:prstGeom prst="rect">
            <a:avLst/>
          </a:prstGeom>
          <a:noFill/>
          <a:ln w="9525">
            <a:noFill/>
          </a:ln>
        </p:spPr>
        <p:txBody>
          <a:bodyPr wrap="square">
            <a:spAutoFit/>
          </a:bodyPr>
          <a:lstStyle/>
          <a:p>
            <a:pPr>
              <a:spcBef>
                <a:spcPct val="50000"/>
              </a:spcBef>
            </a:pPr>
            <a:r>
              <a:rPr lang="zh-CN" altLang="en-US" sz="3600" b="1" dirty="0">
                <a:solidFill>
                  <a:srgbClr val="FF0000"/>
                </a:solidFill>
                <a:latin typeface="黑体" panose="02010609060101010101" pitchFamily="49" charset="-122"/>
                <a:ea typeface="黑体" panose="02010609060101010101" pitchFamily="49" charset="-122"/>
                <a:sym typeface="黑体" panose="02010609060101010101" pitchFamily="49" charset="-122"/>
              </a:rPr>
              <a:t>自上而下的资产阶级性质的改革</a:t>
            </a:r>
            <a:endParaRPr lang="zh-CN" altLang="en-US" sz="3600" b="1" dirty="0">
              <a:solidFill>
                <a:srgbClr val="FF0000"/>
              </a:solidFill>
              <a:latin typeface="黑体" panose="02010609060101010101" pitchFamily="49" charset="-122"/>
              <a:ea typeface="黑体" panose="02010609060101010101" pitchFamily="49" charset="-122"/>
              <a:sym typeface="黑体" panose="02010609060101010101" pitchFamily="49" charset="-122"/>
            </a:endParaRPr>
          </a:p>
        </p:txBody>
      </p:sp>
      <p:sp>
        <p:nvSpPr>
          <p:cNvPr id="2" name="文本框 1"/>
          <p:cNvSpPr txBox="1"/>
          <p:nvPr>
            <p:custDataLst>
              <p:tags r:id="rId16"/>
            </p:custDataLst>
          </p:nvPr>
        </p:nvSpPr>
        <p:spPr>
          <a:xfrm>
            <a:off x="479425" y="909320"/>
            <a:ext cx="8261350" cy="706755"/>
          </a:xfrm>
          <a:prstGeom prst="rect">
            <a:avLst/>
          </a:prstGeom>
          <a:noFill/>
        </p:spPr>
        <p:txBody>
          <a:bodyPr wrap="square" rtlCol="0" anchor="t">
            <a:spAutoFit/>
          </a:bodyPr>
          <a:lstStyle/>
          <a:p>
            <a:r>
              <a:rPr lang="zh-CN" altLang="en-US" sz="4000" b="1" dirty="0">
                <a:latin typeface="Times New Roman" panose="02020603050405020304" charset="0"/>
                <a:ea typeface="黑体" panose="02010609060101010101" pitchFamily="49" charset="-122"/>
                <a:sym typeface="+mn-ea"/>
              </a:rPr>
              <a:t>三、除旧迎新</a:t>
            </a:r>
            <a:r>
              <a:rPr lang="en-US" altLang="zh-CN" sz="4000" b="1" dirty="0">
                <a:latin typeface="Times New Roman" panose="02020603050405020304" charset="0"/>
                <a:ea typeface="黑体" panose="02010609060101010101" pitchFamily="49" charset="-122"/>
                <a:sym typeface="+mn-ea"/>
              </a:rPr>
              <a:t>-------</a:t>
            </a:r>
            <a:r>
              <a:rPr lang="zh-CN" altLang="en-US" sz="4000" b="1" dirty="0">
                <a:solidFill>
                  <a:srgbClr val="FF0000"/>
                </a:solidFill>
                <a:latin typeface="Times New Roman" panose="02020603050405020304" charset="0"/>
                <a:ea typeface="黑体" panose="02010609060101010101" pitchFamily="49" charset="-122"/>
                <a:sym typeface="+mn-ea"/>
              </a:rPr>
              <a:t>农奴制改革</a:t>
            </a:r>
            <a:endParaRPr lang="zh-CN" altLang="en-US" sz="4000" b="1" dirty="0">
              <a:solidFill>
                <a:srgbClr val="FF0000"/>
              </a:solidFill>
              <a:latin typeface="Times New Roman" panose="02020603050405020304" charset="0"/>
              <a:ea typeface="黑体" panose="02010609060101010101" pitchFamily="49" charset="-122"/>
              <a:sym typeface="+mn-ea"/>
            </a:endParaRPr>
          </a:p>
        </p:txBody>
      </p:sp>
      <p:sp>
        <p:nvSpPr>
          <p:cNvPr id="100" name="文本框 99"/>
          <p:cNvSpPr txBox="1"/>
          <p:nvPr>
            <p:custDataLst>
              <p:tags r:id="rId17"/>
            </p:custDataLst>
          </p:nvPr>
        </p:nvSpPr>
        <p:spPr>
          <a:xfrm>
            <a:off x="152718" y="5301615"/>
            <a:ext cx="11364595" cy="1077218"/>
          </a:xfrm>
          <a:prstGeom prst="rect">
            <a:avLst/>
          </a:prstGeom>
          <a:noFill/>
          <a:ln w="9525">
            <a:noFill/>
          </a:ln>
        </p:spPr>
        <p:txBody>
          <a:bodyPr wrap="square">
            <a:spAutoFit/>
          </a:bodyPr>
          <a:lstStyle/>
          <a:p>
            <a:pPr indent="266700" algn="ctr"/>
            <a:r>
              <a:rPr lang="zh-CN" sz="3200" b="1" dirty="0">
                <a:latin typeface="黑体" panose="02010609060101010101" pitchFamily="49" charset="-122"/>
                <a:ea typeface="黑体" panose="02010609060101010101" pitchFamily="49" charset="-122"/>
                <a:cs typeface="新宋体" panose="02010609030101010101" charset="-122"/>
              </a:rPr>
              <a:t>“农民获得‘自由’的时候,已经被剥夺得一干二净。”</a:t>
            </a:r>
            <a:endParaRPr lang="zh-CN" sz="3200" b="1" dirty="0">
              <a:latin typeface="黑体" panose="02010609060101010101" pitchFamily="49" charset="-122"/>
              <a:ea typeface="黑体" panose="02010609060101010101" pitchFamily="49" charset="-122"/>
              <a:cs typeface="新宋体" panose="02010609030101010101" charset="-122"/>
            </a:endParaRPr>
          </a:p>
          <a:p>
            <a:pPr indent="266700" algn="ctr"/>
            <a:r>
              <a:rPr lang="en-US" altLang="zh-CN" sz="3200" b="1" dirty="0">
                <a:latin typeface="黑体" panose="02010609060101010101" pitchFamily="49" charset="-122"/>
                <a:ea typeface="黑体" panose="02010609060101010101" pitchFamily="49" charset="-122"/>
                <a:cs typeface="新宋体" panose="02010609030101010101" charset="-122"/>
              </a:rPr>
              <a:t>                              </a:t>
            </a:r>
            <a:r>
              <a:rPr lang="zh-CN" sz="3200" b="1" dirty="0">
                <a:latin typeface="黑体" panose="02010609060101010101" pitchFamily="49" charset="-122"/>
                <a:ea typeface="黑体" panose="02010609060101010101" pitchFamily="49" charset="-122"/>
                <a:cs typeface="新宋体" panose="02010609030101010101" charset="-122"/>
              </a:rPr>
              <a:t>——列宁</a:t>
            </a:r>
            <a:endParaRPr lang="zh-CN" altLang="en-US" sz="3200" b="1" dirty="0">
              <a:latin typeface="黑体" panose="02010609060101010101" pitchFamily="49" charset="-122"/>
              <a:ea typeface="黑体" panose="02010609060101010101" pitchFamily="49" charset="-122"/>
              <a:cs typeface="新宋体" panose="0201060903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xit" presetSubtype="1" fill="hold" grpId="0" nodeType="clickEffect">
                                  <p:stCondLst>
                                    <p:cond delay="0"/>
                                  </p:stCondLst>
                                  <p:childTnLst>
                                    <p:anim calcmode="lin" valueType="num">
                                      <p:cBhvr additive="base">
                                        <p:cTn id="6" dur="500"/>
                                        <p:tgtEl>
                                          <p:spTgt spid="41997"/>
                                        </p:tgtEl>
                                        <p:attrNameLst>
                                          <p:attrName>ppt_x</p:attrName>
                                        </p:attrNameLst>
                                      </p:cBhvr>
                                      <p:tavLst>
                                        <p:tav tm="0">
                                          <p:val>
                                            <p:strVal val="ppt_x"/>
                                          </p:val>
                                        </p:tav>
                                        <p:tav tm="100000">
                                          <p:val>
                                            <p:strVal val="ppt_x"/>
                                          </p:val>
                                        </p:tav>
                                      </p:tavLst>
                                    </p:anim>
                                    <p:anim calcmode="lin" valueType="num">
                                      <p:cBhvr additive="base">
                                        <p:cTn id="7" dur="500"/>
                                        <p:tgtEl>
                                          <p:spTgt spid="41997"/>
                                        </p:tgtEl>
                                        <p:attrNameLst>
                                          <p:attrName>ppt_y</p:attrName>
                                        </p:attrNameLst>
                                      </p:cBhvr>
                                      <p:tavLst>
                                        <p:tav tm="0">
                                          <p:val>
                                            <p:strVal val="ppt_y"/>
                                          </p:val>
                                        </p:tav>
                                        <p:tav tm="100000">
                                          <p:val>
                                            <p:strVal val="0-ppt_h/2"/>
                                          </p:val>
                                        </p:tav>
                                      </p:tavLst>
                                    </p:anim>
                                    <p:set>
                                      <p:cBhvr>
                                        <p:cTn id="8" dur="1" fill="hold">
                                          <p:stCondLst>
                                            <p:cond delay="499"/>
                                          </p:stCondLst>
                                        </p:cTn>
                                        <p:tgtEl>
                                          <p:spTgt spid="41997"/>
                                        </p:tgtEl>
                                        <p:attrNameLst>
                                          <p:attrName>style.visibility</p:attrName>
                                        </p:attrNameLst>
                                      </p:cBhvr>
                                      <p:to>
                                        <p:strVal val="hidden"/>
                                      </p:to>
                                    </p:set>
                                  </p:childTnLst>
                                </p:cTn>
                              </p:par>
                              <p:par>
                                <p:cTn id="9" presetID="2" presetClass="exit" presetSubtype="1" fill="hold" grpId="0" nodeType="withEffect">
                                  <p:stCondLst>
                                    <p:cond delay="0"/>
                                  </p:stCondLst>
                                  <p:childTnLst>
                                    <p:anim calcmode="lin" valueType="num">
                                      <p:cBhvr additive="base">
                                        <p:cTn id="10" dur="500"/>
                                        <p:tgtEl>
                                          <p:spTgt spid="41998"/>
                                        </p:tgtEl>
                                        <p:attrNameLst>
                                          <p:attrName>ppt_x</p:attrName>
                                        </p:attrNameLst>
                                      </p:cBhvr>
                                      <p:tavLst>
                                        <p:tav tm="0">
                                          <p:val>
                                            <p:strVal val="ppt_x"/>
                                          </p:val>
                                        </p:tav>
                                        <p:tav tm="100000">
                                          <p:val>
                                            <p:strVal val="ppt_x"/>
                                          </p:val>
                                        </p:tav>
                                      </p:tavLst>
                                    </p:anim>
                                    <p:anim calcmode="lin" valueType="num">
                                      <p:cBhvr additive="base">
                                        <p:cTn id="11" dur="500"/>
                                        <p:tgtEl>
                                          <p:spTgt spid="41998"/>
                                        </p:tgtEl>
                                        <p:attrNameLst>
                                          <p:attrName>ppt_y</p:attrName>
                                        </p:attrNameLst>
                                      </p:cBhvr>
                                      <p:tavLst>
                                        <p:tav tm="0">
                                          <p:val>
                                            <p:strVal val="ppt_y"/>
                                          </p:val>
                                        </p:tav>
                                        <p:tav tm="100000">
                                          <p:val>
                                            <p:strVal val="0-ppt_h/2"/>
                                          </p:val>
                                        </p:tav>
                                      </p:tavLst>
                                    </p:anim>
                                    <p:set>
                                      <p:cBhvr>
                                        <p:cTn id="12" dur="1" fill="hold">
                                          <p:stCondLst>
                                            <p:cond delay="499"/>
                                          </p:stCondLst>
                                        </p:cTn>
                                        <p:tgtEl>
                                          <p:spTgt spid="41998"/>
                                        </p:tgtEl>
                                        <p:attrNameLst>
                                          <p:attrName>style.visibility</p:attrName>
                                        </p:attrNameLst>
                                      </p:cBhvr>
                                      <p:to>
                                        <p:strVal val="hidden"/>
                                      </p:to>
                                    </p:set>
                                  </p:childTnLst>
                                </p:cTn>
                              </p:par>
                              <p:par>
                                <p:cTn id="13" presetID="2" presetClass="exit" presetSubtype="1" fill="hold" grpId="0" nodeType="withEffect">
                                  <p:stCondLst>
                                    <p:cond delay="0"/>
                                  </p:stCondLst>
                                  <p:childTnLst>
                                    <p:anim calcmode="lin" valueType="num">
                                      <p:cBhvr additive="base">
                                        <p:cTn id="14" dur="500"/>
                                        <p:tgtEl>
                                          <p:spTgt spid="41999"/>
                                        </p:tgtEl>
                                        <p:attrNameLst>
                                          <p:attrName>ppt_x</p:attrName>
                                        </p:attrNameLst>
                                      </p:cBhvr>
                                      <p:tavLst>
                                        <p:tav tm="0">
                                          <p:val>
                                            <p:strVal val="ppt_x"/>
                                          </p:val>
                                        </p:tav>
                                        <p:tav tm="100000">
                                          <p:val>
                                            <p:strVal val="ppt_x"/>
                                          </p:val>
                                        </p:tav>
                                      </p:tavLst>
                                    </p:anim>
                                    <p:anim calcmode="lin" valueType="num">
                                      <p:cBhvr additive="base">
                                        <p:cTn id="15" dur="500"/>
                                        <p:tgtEl>
                                          <p:spTgt spid="41999"/>
                                        </p:tgtEl>
                                        <p:attrNameLst>
                                          <p:attrName>ppt_y</p:attrName>
                                        </p:attrNameLst>
                                      </p:cBhvr>
                                      <p:tavLst>
                                        <p:tav tm="0">
                                          <p:val>
                                            <p:strVal val="ppt_y"/>
                                          </p:val>
                                        </p:tav>
                                        <p:tav tm="100000">
                                          <p:val>
                                            <p:strVal val="0-ppt_h/2"/>
                                          </p:val>
                                        </p:tav>
                                      </p:tavLst>
                                    </p:anim>
                                    <p:set>
                                      <p:cBhvr>
                                        <p:cTn id="16" dur="1" fill="hold">
                                          <p:stCondLst>
                                            <p:cond delay="499"/>
                                          </p:stCondLst>
                                        </p:cTn>
                                        <p:tgtEl>
                                          <p:spTgt spid="41999"/>
                                        </p:tgtEl>
                                        <p:attrNameLst>
                                          <p:attrName>style.visibility</p:attrName>
                                        </p:attrNameLst>
                                      </p:cBhvr>
                                      <p:to>
                                        <p:strVal val="hidden"/>
                                      </p:to>
                                    </p:set>
                                  </p:childTnLst>
                                </p:cTn>
                              </p:par>
                              <p:par>
                                <p:cTn id="17" presetID="3" presetClass="entr" presetSubtype="10" fill="hold" grpId="0" nodeType="withEffect">
                                  <p:stCondLst>
                                    <p:cond delay="0"/>
                                  </p:stCondLst>
                                  <p:childTnLst>
                                    <p:set>
                                      <p:cBhvr>
                                        <p:cTn id="18" dur="1" fill="hold">
                                          <p:stCondLst>
                                            <p:cond delay="0"/>
                                          </p:stCondLst>
                                        </p:cTn>
                                        <p:tgtEl>
                                          <p:spTgt spid="41996"/>
                                        </p:tgtEl>
                                        <p:attrNameLst>
                                          <p:attrName>style.visibility</p:attrName>
                                        </p:attrNameLst>
                                      </p:cBhvr>
                                      <p:to>
                                        <p:strVal val="visible"/>
                                      </p:to>
                                    </p:set>
                                    <p:animEffect transition="in" filter="blinds(horizontal)">
                                      <p:cBhvr>
                                        <p:cTn id="19" dur="500"/>
                                        <p:tgtEl>
                                          <p:spTgt spid="41996"/>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42000"/>
                                        </p:tgtEl>
                                        <p:attrNameLst>
                                          <p:attrName>style.visibility</p:attrName>
                                        </p:attrNameLst>
                                      </p:cBhvr>
                                      <p:to>
                                        <p:strVal val="visible"/>
                                      </p:to>
                                    </p:set>
                                    <p:animEffect transition="in" filter="blinds(horizontal)">
                                      <p:cBhvr>
                                        <p:cTn id="24" dur="500"/>
                                        <p:tgtEl>
                                          <p:spTgt spid="4200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996" grpId="0"/>
      <p:bldP spid="41997" grpId="0" bldLvl="0" animBg="1"/>
      <p:bldP spid="41998" grpId="0" bldLvl="0" animBg="1"/>
      <p:bldP spid="41999" grpId="0" bldLvl="0" animBg="1"/>
      <p:bldP spid="4200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文本框 18433"/>
          <p:cNvSpPr txBox="1"/>
          <p:nvPr>
            <p:custDataLst>
              <p:tags r:id="rId1"/>
            </p:custDataLst>
          </p:nvPr>
        </p:nvSpPr>
        <p:spPr>
          <a:xfrm>
            <a:off x="911424" y="2275187"/>
            <a:ext cx="10265229" cy="2160591"/>
          </a:xfrm>
          <a:prstGeom prst="rect">
            <a:avLst/>
          </a:prstGeom>
          <a:noFill/>
          <a:ln w="9525">
            <a:noFill/>
          </a:ln>
        </p:spPr>
        <p:txBody>
          <a:bodyPr wrap="square">
            <a:spAutoFit/>
          </a:bodyPr>
          <a:lstStyle/>
          <a:p>
            <a:pPr algn="just">
              <a:lnSpc>
                <a:spcPct val="120000"/>
              </a:lnSpc>
              <a:spcBef>
                <a:spcPct val="50000"/>
              </a:spcBef>
            </a:pPr>
            <a:r>
              <a:rPr lang="zh-CN" altLang="en-US" sz="2800" b="1" dirty="0" smtClean="0">
                <a:solidFill>
                  <a:schemeClr val="tx1"/>
                </a:solidFill>
                <a:latin typeface="黑体" panose="02010609060101010101" pitchFamily="49" charset="-122"/>
                <a:ea typeface="黑体" panose="02010609060101010101" pitchFamily="49" charset="-122"/>
                <a:cs typeface="新宋体" panose="02010609030101010101" charset="-122"/>
              </a:rPr>
              <a:t>材料</a:t>
            </a:r>
            <a:r>
              <a:rPr lang="zh-CN" altLang="en-US" sz="2800" b="1" dirty="0">
                <a:solidFill>
                  <a:schemeClr val="tx1"/>
                </a:solidFill>
                <a:latin typeface="黑体" panose="02010609060101010101" pitchFamily="49" charset="-122"/>
                <a:ea typeface="黑体" panose="02010609060101010101" pitchFamily="49" charset="-122"/>
                <a:cs typeface="新宋体" panose="02010609030101010101" charset="-122"/>
              </a:rPr>
              <a:t>一：</a:t>
            </a:r>
            <a:r>
              <a:rPr lang="zh-CN" altLang="en-US" sz="2800" dirty="0">
                <a:solidFill>
                  <a:schemeClr val="tx1"/>
                </a:solidFill>
                <a:latin typeface="黑体" panose="02010609060101010101" pitchFamily="49" charset="-122"/>
                <a:ea typeface="黑体" panose="02010609060101010101" pitchFamily="49" charset="-122"/>
                <a:cs typeface="新宋体" panose="02010609030101010101" charset="-122"/>
              </a:rPr>
              <a:t>据统计，</a:t>
            </a:r>
            <a:r>
              <a:rPr lang="en-US" altLang="zh-CN" sz="2800" dirty="0">
                <a:solidFill>
                  <a:schemeClr val="tx1"/>
                </a:solidFill>
                <a:latin typeface="黑体" panose="02010609060101010101" pitchFamily="49" charset="-122"/>
                <a:ea typeface="黑体" panose="02010609060101010101" pitchFamily="49" charset="-122"/>
                <a:cs typeface="新宋体" panose="02010609030101010101" charset="-122"/>
              </a:rPr>
              <a:t>1860——1890</a:t>
            </a:r>
            <a:r>
              <a:rPr lang="zh-CN" altLang="en-US" sz="2800" dirty="0">
                <a:solidFill>
                  <a:schemeClr val="tx1"/>
                </a:solidFill>
                <a:latin typeface="黑体" panose="02010609060101010101" pitchFamily="49" charset="-122"/>
                <a:ea typeface="黑体" panose="02010609060101010101" pitchFamily="49" charset="-122"/>
                <a:cs typeface="新宋体" panose="02010609030101010101" charset="-122"/>
              </a:rPr>
              <a:t>年，俄国的生铁产量增加了</a:t>
            </a:r>
            <a:r>
              <a:rPr lang="en-US" altLang="zh-CN" sz="2800" dirty="0">
                <a:solidFill>
                  <a:schemeClr val="tx1"/>
                </a:solidFill>
                <a:latin typeface="黑体" panose="02010609060101010101" pitchFamily="49" charset="-122"/>
                <a:ea typeface="黑体" panose="02010609060101010101" pitchFamily="49" charset="-122"/>
                <a:cs typeface="新宋体" panose="02010609030101010101" charset="-122"/>
              </a:rPr>
              <a:t>2</a:t>
            </a:r>
            <a:r>
              <a:rPr lang="zh-CN" altLang="en-US" sz="2800" dirty="0">
                <a:solidFill>
                  <a:schemeClr val="tx1"/>
                </a:solidFill>
                <a:latin typeface="黑体" panose="02010609060101010101" pitchFamily="49" charset="-122"/>
                <a:ea typeface="黑体" panose="02010609060101010101" pitchFamily="49" charset="-122"/>
                <a:cs typeface="新宋体" panose="02010609030101010101" charset="-122"/>
              </a:rPr>
              <a:t>倍，钢产量和棉纺织业的产值都增加了</a:t>
            </a:r>
            <a:r>
              <a:rPr lang="en-US" altLang="zh-CN" sz="2800" dirty="0">
                <a:solidFill>
                  <a:schemeClr val="tx1"/>
                </a:solidFill>
                <a:latin typeface="黑体" panose="02010609060101010101" pitchFamily="49" charset="-122"/>
                <a:ea typeface="黑体" panose="02010609060101010101" pitchFamily="49" charset="-122"/>
                <a:cs typeface="新宋体" panose="02010609030101010101" charset="-122"/>
              </a:rPr>
              <a:t>3</a:t>
            </a:r>
            <a:r>
              <a:rPr lang="zh-CN" altLang="en-US" sz="2800" dirty="0">
                <a:solidFill>
                  <a:schemeClr val="tx1"/>
                </a:solidFill>
                <a:latin typeface="黑体" panose="02010609060101010101" pitchFamily="49" charset="-122"/>
                <a:ea typeface="黑体" panose="02010609060101010101" pitchFamily="49" charset="-122"/>
                <a:cs typeface="新宋体" panose="02010609030101010101" charset="-122"/>
              </a:rPr>
              <a:t>倍，而煤炭产量的增加则超过了</a:t>
            </a:r>
            <a:r>
              <a:rPr lang="en-US" altLang="zh-CN" sz="2800" dirty="0">
                <a:solidFill>
                  <a:schemeClr val="tx1"/>
                </a:solidFill>
                <a:latin typeface="黑体" panose="02010609060101010101" pitchFamily="49" charset="-122"/>
                <a:ea typeface="黑体" panose="02010609060101010101" pitchFamily="49" charset="-122"/>
                <a:cs typeface="新宋体" panose="02010609030101010101" charset="-122"/>
              </a:rPr>
              <a:t>19</a:t>
            </a:r>
            <a:r>
              <a:rPr lang="zh-CN" altLang="en-US" sz="2800" dirty="0">
                <a:solidFill>
                  <a:schemeClr val="tx1"/>
                </a:solidFill>
                <a:latin typeface="黑体" panose="02010609060101010101" pitchFamily="49" charset="-122"/>
                <a:ea typeface="黑体" panose="02010609060101010101" pitchFamily="49" charset="-122"/>
                <a:cs typeface="新宋体" panose="02010609030101010101" charset="-122"/>
              </a:rPr>
              <a:t>倍，石油产量猛增了</a:t>
            </a:r>
            <a:r>
              <a:rPr lang="en-US" altLang="zh-CN" sz="2800" dirty="0">
                <a:solidFill>
                  <a:schemeClr val="tx1"/>
                </a:solidFill>
                <a:latin typeface="黑体" panose="02010609060101010101" pitchFamily="49" charset="-122"/>
                <a:ea typeface="黑体" panose="02010609060101010101" pitchFamily="49" charset="-122"/>
                <a:cs typeface="新宋体" panose="02010609030101010101" charset="-122"/>
              </a:rPr>
              <a:t>200</a:t>
            </a:r>
            <a:r>
              <a:rPr lang="zh-CN" altLang="en-US" sz="2800" dirty="0">
                <a:solidFill>
                  <a:schemeClr val="tx1"/>
                </a:solidFill>
                <a:latin typeface="黑体" panose="02010609060101010101" pitchFamily="49" charset="-122"/>
                <a:ea typeface="黑体" panose="02010609060101010101" pitchFamily="49" charset="-122"/>
                <a:cs typeface="新宋体" panose="02010609030101010101" charset="-122"/>
              </a:rPr>
              <a:t>多倍，在此期间，俄国的整个工业产量增加了</a:t>
            </a:r>
            <a:r>
              <a:rPr lang="en-US" altLang="zh-CN" sz="2800" dirty="0">
                <a:solidFill>
                  <a:schemeClr val="tx1"/>
                </a:solidFill>
                <a:latin typeface="黑体" panose="02010609060101010101" pitchFamily="49" charset="-122"/>
                <a:ea typeface="黑体" panose="02010609060101010101" pitchFamily="49" charset="-122"/>
                <a:cs typeface="新宋体" panose="02010609030101010101" charset="-122"/>
              </a:rPr>
              <a:t>6</a:t>
            </a:r>
            <a:r>
              <a:rPr lang="zh-CN" altLang="en-US" sz="2800" dirty="0">
                <a:solidFill>
                  <a:schemeClr val="tx1"/>
                </a:solidFill>
                <a:latin typeface="黑体" panose="02010609060101010101" pitchFamily="49" charset="-122"/>
                <a:ea typeface="黑体" panose="02010609060101010101" pitchFamily="49" charset="-122"/>
                <a:cs typeface="新宋体" panose="02010609030101010101" charset="-122"/>
              </a:rPr>
              <a:t>倍，铁路线增加了</a:t>
            </a:r>
            <a:r>
              <a:rPr lang="en-US" altLang="zh-CN" sz="2800" dirty="0">
                <a:solidFill>
                  <a:schemeClr val="tx1"/>
                </a:solidFill>
                <a:latin typeface="黑体" panose="02010609060101010101" pitchFamily="49" charset="-122"/>
                <a:ea typeface="黑体" panose="02010609060101010101" pitchFamily="49" charset="-122"/>
                <a:cs typeface="新宋体" panose="02010609030101010101" charset="-122"/>
              </a:rPr>
              <a:t>35</a:t>
            </a:r>
            <a:r>
              <a:rPr lang="zh-CN" altLang="en-US" sz="2800" dirty="0">
                <a:solidFill>
                  <a:schemeClr val="tx1"/>
                </a:solidFill>
                <a:latin typeface="黑体" panose="02010609060101010101" pitchFamily="49" charset="-122"/>
                <a:ea typeface="黑体" panose="02010609060101010101" pitchFamily="49" charset="-122"/>
                <a:cs typeface="新宋体" panose="02010609030101010101" charset="-122"/>
              </a:rPr>
              <a:t>倍多。</a:t>
            </a:r>
            <a:endParaRPr lang="zh-CN" altLang="en-US" sz="2800" dirty="0">
              <a:solidFill>
                <a:schemeClr val="tx1"/>
              </a:solidFill>
              <a:latin typeface="黑体" panose="02010609060101010101" pitchFamily="49" charset="-122"/>
              <a:ea typeface="黑体" panose="02010609060101010101" pitchFamily="49" charset="-122"/>
              <a:cs typeface="新宋体" panose="02010609030101010101" charset="-122"/>
            </a:endParaRPr>
          </a:p>
        </p:txBody>
      </p:sp>
      <p:sp>
        <p:nvSpPr>
          <p:cNvPr id="22531" name="文本框 18434"/>
          <p:cNvSpPr txBox="1"/>
          <p:nvPr>
            <p:custDataLst>
              <p:tags r:id="rId2"/>
            </p:custDataLst>
          </p:nvPr>
        </p:nvSpPr>
        <p:spPr>
          <a:xfrm>
            <a:off x="983432" y="4508500"/>
            <a:ext cx="10193221" cy="1643527"/>
          </a:xfrm>
          <a:prstGeom prst="rect">
            <a:avLst/>
          </a:prstGeom>
          <a:noFill/>
          <a:ln w="9525">
            <a:noFill/>
          </a:ln>
        </p:spPr>
        <p:txBody>
          <a:bodyPr wrap="square">
            <a:spAutoFit/>
          </a:bodyPr>
          <a:lstStyle/>
          <a:p>
            <a:pPr algn="just">
              <a:lnSpc>
                <a:spcPct val="120000"/>
              </a:lnSpc>
              <a:spcBef>
                <a:spcPct val="50000"/>
              </a:spcBef>
            </a:pPr>
            <a:r>
              <a:rPr lang="zh-CN" altLang="en-US" sz="2800" b="1" dirty="0" smtClean="0">
                <a:solidFill>
                  <a:schemeClr val="tx1"/>
                </a:solidFill>
                <a:latin typeface="黑体" panose="02010609060101010101" pitchFamily="49" charset="-122"/>
                <a:ea typeface="黑体" panose="02010609060101010101" pitchFamily="49" charset="-122"/>
                <a:cs typeface="新宋体" panose="02010609030101010101" charset="-122"/>
              </a:rPr>
              <a:t>材料</a:t>
            </a:r>
            <a:r>
              <a:rPr lang="zh-CN" altLang="en-US" sz="2800" b="1" dirty="0">
                <a:solidFill>
                  <a:schemeClr val="tx1"/>
                </a:solidFill>
                <a:latin typeface="黑体" panose="02010609060101010101" pitchFamily="49" charset="-122"/>
                <a:ea typeface="黑体" panose="02010609060101010101" pitchFamily="49" charset="-122"/>
                <a:cs typeface="新宋体" panose="02010609030101010101" charset="-122"/>
              </a:rPr>
              <a:t>二：</a:t>
            </a:r>
            <a:r>
              <a:rPr lang="zh-CN" altLang="en-US" sz="2800" dirty="0">
                <a:solidFill>
                  <a:schemeClr val="tx1"/>
                </a:solidFill>
                <a:latin typeface="黑体" panose="02010609060101010101" pitchFamily="49" charset="-122"/>
                <a:ea typeface="黑体" panose="02010609060101010101" pitchFamily="49" charset="-122"/>
                <a:cs typeface="新宋体" panose="02010609030101010101" charset="-122"/>
              </a:rPr>
              <a:t>农奴制改革使俄国迈开了“近代化的沉重步伐”，它保存了大量的封建残余，直接影响俄国资本主义的发展速度，对俄国社会后来的发展产生了消极影响。</a:t>
            </a:r>
            <a:endParaRPr lang="en-US" altLang="zh-CN" sz="2800" dirty="0">
              <a:solidFill>
                <a:schemeClr val="tx1"/>
              </a:solidFill>
              <a:latin typeface="黑体" panose="02010609060101010101" pitchFamily="49" charset="-122"/>
              <a:ea typeface="黑体" panose="02010609060101010101" pitchFamily="49" charset="-122"/>
              <a:cs typeface="新宋体" panose="02010609030101010101" charset="-122"/>
            </a:endParaRPr>
          </a:p>
        </p:txBody>
      </p:sp>
      <p:sp>
        <p:nvSpPr>
          <p:cNvPr id="22532" name="文本框 18435"/>
          <p:cNvSpPr txBox="1"/>
          <p:nvPr>
            <p:custDataLst>
              <p:tags r:id="rId3"/>
            </p:custDataLst>
          </p:nvPr>
        </p:nvSpPr>
        <p:spPr>
          <a:xfrm>
            <a:off x="911424" y="1555749"/>
            <a:ext cx="10265229" cy="584775"/>
          </a:xfrm>
          <a:prstGeom prst="rect">
            <a:avLst/>
          </a:prstGeom>
          <a:noFill/>
          <a:ln w="9525">
            <a:noFill/>
          </a:ln>
        </p:spPr>
        <p:txBody>
          <a:bodyPr wrap="square">
            <a:spAutoFit/>
          </a:bodyPr>
          <a:lstStyle/>
          <a:p>
            <a:pPr>
              <a:spcBef>
                <a:spcPct val="50000"/>
              </a:spcBef>
            </a:pPr>
            <a:r>
              <a:rPr lang="zh-CN" altLang="en-US" sz="3200" b="1" dirty="0">
                <a:solidFill>
                  <a:srgbClr val="800000"/>
                </a:solidFill>
                <a:latin typeface="黑体" panose="02010609060101010101" pitchFamily="49" charset="-122"/>
                <a:ea typeface="黑体" panose="02010609060101010101" pitchFamily="49" charset="-122"/>
              </a:rPr>
              <a:t>根据下列材料，分析</a:t>
            </a:r>
            <a:r>
              <a:rPr lang="en-US" altLang="zh-CN" sz="3200" b="1" dirty="0">
                <a:solidFill>
                  <a:srgbClr val="800000"/>
                </a:solidFill>
                <a:latin typeface="黑体" panose="02010609060101010101" pitchFamily="49" charset="-122"/>
                <a:ea typeface="黑体" panose="02010609060101010101" pitchFamily="49" charset="-122"/>
              </a:rPr>
              <a:t>1861</a:t>
            </a:r>
            <a:r>
              <a:rPr lang="zh-CN" altLang="en-US" sz="3200" b="1" dirty="0">
                <a:solidFill>
                  <a:srgbClr val="800000"/>
                </a:solidFill>
                <a:latin typeface="黑体" panose="02010609060101010101" pitchFamily="49" charset="-122"/>
                <a:ea typeface="黑体" panose="02010609060101010101" pitchFamily="49" charset="-122"/>
              </a:rPr>
              <a:t>年改革对俄国产生了什么影响？</a:t>
            </a:r>
            <a:endParaRPr lang="zh-CN" altLang="en-US" sz="3200" b="1" dirty="0">
              <a:solidFill>
                <a:srgbClr val="800000"/>
              </a:solidFill>
              <a:latin typeface="黑体" panose="02010609060101010101" pitchFamily="49" charset="-122"/>
              <a:ea typeface="黑体" panose="02010609060101010101" pitchFamily="49" charset="-122"/>
            </a:endParaRPr>
          </a:p>
        </p:txBody>
      </p:sp>
      <p:sp>
        <p:nvSpPr>
          <p:cNvPr id="23565" name="文本框 5"/>
          <p:cNvSpPr txBox="1"/>
          <p:nvPr>
            <p:custDataLst>
              <p:tags r:id="rId4"/>
            </p:custDataLst>
          </p:nvPr>
        </p:nvSpPr>
        <p:spPr>
          <a:xfrm>
            <a:off x="1841561" y="2416378"/>
            <a:ext cx="9335092" cy="1516678"/>
          </a:xfrm>
          <a:prstGeom prst="rect">
            <a:avLst/>
          </a:prstGeom>
          <a:solidFill>
            <a:schemeClr val="accent2">
              <a:lumMod val="20000"/>
              <a:lumOff val="80000"/>
            </a:schemeClr>
          </a:solidFill>
          <a:ln w="9525">
            <a:noFill/>
          </a:ln>
        </p:spPr>
        <p:txBody>
          <a:bodyPr wrap="square">
            <a:noAutofit/>
          </a:bodyPr>
          <a:lstStyle/>
          <a:p>
            <a:pPr algn="just" eaLnBrk="1" hangingPunct="1">
              <a:lnSpc>
                <a:spcPct val="150000"/>
              </a:lnSpc>
            </a:pPr>
            <a:r>
              <a:rPr lang="zh-CN" altLang="en-US" sz="3200" b="1" dirty="0">
                <a:latin typeface="黑体" panose="02010609060101010101" pitchFamily="49" charset="-122"/>
                <a:ea typeface="黑体" panose="02010609060101010101" pitchFamily="49" charset="-122"/>
                <a:sym typeface="黑体" panose="02010609060101010101" pitchFamily="49" charset="-122"/>
              </a:rPr>
              <a:t>推动俄国走上了发展</a:t>
            </a:r>
            <a:r>
              <a:rPr lang="zh-CN" altLang="en-US" sz="3200" b="1" dirty="0">
                <a:solidFill>
                  <a:schemeClr val="tx1"/>
                </a:solidFill>
                <a:latin typeface="黑体" panose="02010609060101010101" pitchFamily="49" charset="-122"/>
                <a:ea typeface="黑体" panose="02010609060101010101" pitchFamily="49" charset="-122"/>
                <a:sym typeface="黑体" panose="02010609060101010101" pitchFamily="49" charset="-122"/>
              </a:rPr>
              <a:t>资本主义的道路</a:t>
            </a:r>
            <a:r>
              <a:rPr lang="en-US" altLang="zh-CN" sz="3200" b="1" dirty="0">
                <a:solidFill>
                  <a:schemeClr val="tx1"/>
                </a:solidFill>
                <a:latin typeface="黑体" panose="02010609060101010101" pitchFamily="49" charset="-122"/>
                <a:ea typeface="黑体" panose="02010609060101010101" pitchFamily="49" charset="-122"/>
                <a:sym typeface="黑体" panose="02010609060101010101" pitchFamily="49" charset="-122"/>
              </a:rPr>
              <a:t>,</a:t>
            </a:r>
            <a:r>
              <a:rPr lang="zh-CN" altLang="en-US" sz="3200" b="1" dirty="0">
                <a:solidFill>
                  <a:schemeClr val="tx1"/>
                </a:solidFill>
                <a:latin typeface="黑体" panose="02010609060101010101" pitchFamily="49" charset="-122"/>
                <a:ea typeface="黑体" panose="02010609060101010101" pitchFamily="49" charset="-122"/>
                <a:sym typeface="黑体" panose="02010609060101010101" pitchFamily="49" charset="-122"/>
              </a:rPr>
              <a:t>是俄国历史上的一个重要转折点。</a:t>
            </a:r>
            <a:endParaRPr lang="zh-CN" altLang="en-US" sz="3200" b="1" dirty="0">
              <a:solidFill>
                <a:schemeClr val="tx1"/>
              </a:solidFill>
              <a:latin typeface="黑体" panose="02010609060101010101" pitchFamily="49" charset="-122"/>
              <a:ea typeface="黑体" panose="02010609060101010101" pitchFamily="49" charset="-122"/>
              <a:sym typeface="黑体" panose="02010609060101010101" pitchFamily="49" charset="-122"/>
            </a:endParaRPr>
          </a:p>
          <a:p>
            <a:pPr algn="just" eaLnBrk="1" hangingPunct="1">
              <a:lnSpc>
                <a:spcPct val="150000"/>
              </a:lnSpc>
            </a:pPr>
            <a:endParaRPr lang="zh-CN" altLang="en-US" sz="3200" b="1" dirty="0">
              <a:solidFill>
                <a:schemeClr val="tx1"/>
              </a:solidFill>
              <a:latin typeface="黑体" panose="02010609060101010101" pitchFamily="49" charset="-122"/>
              <a:ea typeface="黑体" panose="02010609060101010101" pitchFamily="49" charset="-122"/>
              <a:sym typeface="黑体" panose="02010609060101010101" pitchFamily="49" charset="-122"/>
            </a:endParaRPr>
          </a:p>
        </p:txBody>
      </p:sp>
      <p:sp>
        <p:nvSpPr>
          <p:cNvPr id="23567" name="Text Box 11"/>
          <p:cNvSpPr txBox="1"/>
          <p:nvPr>
            <p:custDataLst>
              <p:tags r:id="rId5"/>
            </p:custDataLst>
          </p:nvPr>
        </p:nvSpPr>
        <p:spPr>
          <a:xfrm>
            <a:off x="511174" y="2414871"/>
            <a:ext cx="1333500" cy="584200"/>
          </a:xfrm>
          <a:prstGeom prst="rect">
            <a:avLst/>
          </a:prstGeom>
          <a:solidFill>
            <a:srgbClr val="C00000"/>
          </a:solidFill>
          <a:ln w="9525">
            <a:noFill/>
          </a:ln>
        </p:spPr>
        <p:txBody>
          <a:bodyPr>
            <a:spAutoFit/>
          </a:bodyPr>
          <a:lstStyle/>
          <a:p>
            <a:pPr algn="ctr" eaLnBrk="1" hangingPunct="1"/>
            <a:r>
              <a:rPr lang="en-US" altLang="en-US" sz="3200" b="1" dirty="0">
                <a:solidFill>
                  <a:schemeClr val="bg1"/>
                </a:solidFill>
                <a:latin typeface="黑体" panose="02010609060101010101" pitchFamily="49" charset="-122"/>
                <a:ea typeface="黑体" panose="02010609060101010101" pitchFamily="49" charset="-122"/>
              </a:rPr>
              <a:t>积极:</a:t>
            </a:r>
            <a:endParaRPr lang="en-US" altLang="en-US" sz="3200" b="1" dirty="0">
              <a:solidFill>
                <a:schemeClr val="bg1"/>
              </a:solidFill>
              <a:latin typeface="黑体" panose="02010609060101010101" pitchFamily="49" charset="-122"/>
              <a:ea typeface="黑体" panose="02010609060101010101" pitchFamily="49" charset="-122"/>
            </a:endParaRPr>
          </a:p>
        </p:txBody>
      </p:sp>
      <p:sp>
        <p:nvSpPr>
          <p:cNvPr id="23568" name="Text Box 11"/>
          <p:cNvSpPr txBox="1"/>
          <p:nvPr>
            <p:custDataLst>
              <p:tags r:id="rId6"/>
            </p:custDataLst>
          </p:nvPr>
        </p:nvSpPr>
        <p:spPr>
          <a:xfrm>
            <a:off x="508062" y="4508500"/>
            <a:ext cx="1333500" cy="584200"/>
          </a:xfrm>
          <a:prstGeom prst="rect">
            <a:avLst/>
          </a:prstGeom>
          <a:solidFill>
            <a:srgbClr val="C00000"/>
          </a:solidFill>
          <a:ln w="9525">
            <a:noFill/>
          </a:ln>
        </p:spPr>
        <p:txBody>
          <a:bodyPr>
            <a:spAutoFit/>
          </a:bodyPr>
          <a:lstStyle>
            <a:defPPr>
              <a:defRPr lang="zh-CN"/>
            </a:defPPr>
            <a:lvl1pPr algn="ctr">
              <a:defRPr sz="3200" b="1">
                <a:solidFill>
                  <a:schemeClr val="bg1"/>
                </a:solidFill>
                <a:latin typeface="黑体" panose="02010609060101010101" pitchFamily="49" charset="-122"/>
                <a:ea typeface="黑体" panose="02010609060101010101" pitchFamily="49" charset="-122"/>
              </a:defRPr>
            </a:lvl1pPr>
          </a:lstStyle>
          <a:p>
            <a:r>
              <a:rPr lang="en-US" altLang="en-US" dirty="0"/>
              <a:t>局限:</a:t>
            </a:r>
            <a:endParaRPr lang="en-US" altLang="en-US" dirty="0"/>
          </a:p>
        </p:txBody>
      </p:sp>
      <p:sp>
        <p:nvSpPr>
          <p:cNvPr id="23569" name="文本框 4"/>
          <p:cNvSpPr txBox="1"/>
          <p:nvPr>
            <p:custDataLst>
              <p:tags r:id="rId7"/>
            </p:custDataLst>
          </p:nvPr>
        </p:nvSpPr>
        <p:spPr>
          <a:xfrm>
            <a:off x="1841563" y="4491142"/>
            <a:ext cx="9335092" cy="1454244"/>
          </a:xfrm>
          <a:prstGeom prst="rect">
            <a:avLst/>
          </a:prstGeom>
          <a:solidFill>
            <a:schemeClr val="accent2">
              <a:lumMod val="20000"/>
              <a:lumOff val="80000"/>
            </a:schemeClr>
          </a:solidFill>
          <a:ln w="9525">
            <a:noFill/>
          </a:ln>
        </p:spPr>
        <p:txBody>
          <a:bodyPr wrap="square">
            <a:noAutofit/>
          </a:bodyPr>
          <a:lstStyle>
            <a:defPPr>
              <a:defRPr lang="zh-CN"/>
            </a:defPPr>
            <a:lvl1pPr algn="just">
              <a:lnSpc>
                <a:spcPct val="150000"/>
              </a:lnSpc>
              <a:defRPr sz="3200" b="1">
                <a:latin typeface="黑体" panose="02010609060101010101" pitchFamily="49" charset="-122"/>
                <a:ea typeface="黑体" panose="02010609060101010101" pitchFamily="49" charset="-122"/>
              </a:defRPr>
            </a:lvl1pPr>
          </a:lstStyle>
          <a:p>
            <a:r>
              <a:rPr lang="zh-CN" altLang="en-US" dirty="0">
                <a:sym typeface="黑体" panose="02010609060101010101" pitchFamily="49" charset="-122"/>
              </a:rPr>
              <a:t>农奴制的残余仍然存在，影响着俄国经济与社会的发展。</a:t>
            </a:r>
            <a:endParaRPr lang="zh-CN" altLang="en-US" dirty="0">
              <a:sym typeface="黑体" panose="02010609060101010101" pitchFamily="49" charset="-122"/>
            </a:endParaRPr>
          </a:p>
        </p:txBody>
      </p:sp>
      <p:sp>
        <p:nvSpPr>
          <p:cNvPr id="8" name="Text Box 2"/>
          <p:cNvSpPr txBox="1"/>
          <p:nvPr>
            <p:custDataLst>
              <p:tags r:id="rId8"/>
            </p:custDataLst>
          </p:nvPr>
        </p:nvSpPr>
        <p:spPr>
          <a:xfrm>
            <a:off x="479425" y="933157"/>
            <a:ext cx="1728143" cy="645160"/>
          </a:xfrm>
          <a:prstGeom prst="rect">
            <a:avLst/>
          </a:prstGeom>
          <a:noFill/>
          <a:ln w="12700">
            <a:noFill/>
          </a:ln>
        </p:spPr>
        <p:txBody>
          <a:bodyPr wrap="square" anchor="t">
            <a:spAutoFit/>
          </a:bodyPr>
          <a:lstStyle/>
          <a:p>
            <a:r>
              <a:rPr lang="en-US" altLang="zh-CN" sz="3600" b="1" dirty="0">
                <a:solidFill>
                  <a:schemeClr val="tx1"/>
                </a:solidFill>
                <a:latin typeface="黑体" panose="02010609060101010101" pitchFamily="49" charset="-122"/>
                <a:ea typeface="黑体" panose="02010609060101010101" pitchFamily="49" charset="-122"/>
                <a:cs typeface="新宋体" panose="02010609030101010101" charset="-122"/>
              </a:rPr>
              <a:t>5.</a:t>
            </a:r>
            <a:r>
              <a:rPr lang="zh-CN" altLang="en-US" sz="3600" b="1" dirty="0">
                <a:solidFill>
                  <a:schemeClr val="tx1"/>
                </a:solidFill>
                <a:latin typeface="黑体" panose="02010609060101010101" pitchFamily="49" charset="-122"/>
                <a:ea typeface="黑体" panose="02010609060101010101" pitchFamily="49" charset="-122"/>
                <a:cs typeface="新宋体" panose="02010609030101010101" charset="-122"/>
              </a:rPr>
              <a:t>影响</a:t>
            </a:r>
            <a:endParaRPr lang="zh-CN" altLang="en-US" sz="3600" b="1" dirty="0">
              <a:solidFill>
                <a:schemeClr val="tx1"/>
              </a:solidFill>
              <a:latin typeface="黑体" panose="02010609060101010101" pitchFamily="49" charset="-122"/>
              <a:ea typeface="黑体" panose="02010609060101010101" pitchFamily="49" charset="-122"/>
              <a:cs typeface="新宋体" panose="0201060903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23567"/>
                                        </p:tgtEl>
                                        <p:attrNameLst>
                                          <p:attrName>style.visibility</p:attrName>
                                        </p:attrNameLst>
                                      </p:cBhvr>
                                      <p:to>
                                        <p:strVal val="visible"/>
                                      </p:to>
                                    </p:set>
                                    <p:anim calcmode="lin" valueType="num">
                                      <p:cBhvr>
                                        <p:cTn id="7" dur="500"/>
                                        <p:tgtEl>
                                          <p:spTgt spid="23567"/>
                                        </p:tgtEl>
                                        <p:attrNameLst>
                                          <p:attrName>ppt_x</p:attrName>
                                        </p:attrNameLst>
                                      </p:cBhvr>
                                      <p:tavLst>
                                        <p:tav tm="0">
                                          <p:val>
                                            <p:strVal val="#ppt_x-#ppt_w*1.125000"/>
                                          </p:val>
                                        </p:tav>
                                        <p:tav tm="100000">
                                          <p:val>
                                            <p:strVal val="#ppt_x"/>
                                          </p:val>
                                        </p:tav>
                                      </p:tavLst>
                                    </p:anim>
                                    <p:animEffect transition="in" filter="wipe(right)">
                                      <p:cBhvr>
                                        <p:cTn id="8" dur="500"/>
                                        <p:tgtEl>
                                          <p:spTgt spid="23567"/>
                                        </p:tgtEl>
                                      </p:cBhvr>
                                    </p:animEffect>
                                  </p:childTnLst>
                                </p:cTn>
                              </p:par>
                            </p:childTnLst>
                          </p:cTn>
                        </p:par>
                        <p:par>
                          <p:cTn id="9" fill="hold">
                            <p:stCondLst>
                              <p:cond delay="500"/>
                            </p:stCondLst>
                            <p:childTnLst>
                              <p:par>
                                <p:cTn id="10" presetID="14" presetClass="entr" presetSubtype="10" fill="hold" grpId="0" nodeType="afterEffect">
                                  <p:stCondLst>
                                    <p:cond delay="0"/>
                                  </p:stCondLst>
                                  <p:childTnLst>
                                    <p:set>
                                      <p:cBhvr>
                                        <p:cTn id="11" dur="1" fill="hold">
                                          <p:stCondLst>
                                            <p:cond delay="0"/>
                                          </p:stCondLst>
                                        </p:cTn>
                                        <p:tgtEl>
                                          <p:spTgt spid="23565"/>
                                        </p:tgtEl>
                                        <p:attrNameLst>
                                          <p:attrName>style.visibility</p:attrName>
                                        </p:attrNameLst>
                                      </p:cBhvr>
                                      <p:to>
                                        <p:strVal val="visible"/>
                                      </p:to>
                                    </p:set>
                                    <p:animEffect transition="in" filter="randombar(horizontal)">
                                      <p:cBhvr>
                                        <p:cTn id="12" dur="500"/>
                                        <p:tgtEl>
                                          <p:spTgt spid="23565"/>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23568"/>
                                        </p:tgtEl>
                                        <p:attrNameLst>
                                          <p:attrName>style.visibility</p:attrName>
                                        </p:attrNameLst>
                                      </p:cBhvr>
                                      <p:to>
                                        <p:strVal val="visible"/>
                                      </p:to>
                                    </p:set>
                                    <p:anim calcmode="lin" valueType="num">
                                      <p:cBhvr>
                                        <p:cTn id="17" dur="500"/>
                                        <p:tgtEl>
                                          <p:spTgt spid="23568"/>
                                        </p:tgtEl>
                                        <p:attrNameLst>
                                          <p:attrName>ppt_x</p:attrName>
                                        </p:attrNameLst>
                                      </p:cBhvr>
                                      <p:tavLst>
                                        <p:tav tm="0">
                                          <p:val>
                                            <p:strVal val="#ppt_x-#ppt_w*1.125000"/>
                                          </p:val>
                                        </p:tav>
                                        <p:tav tm="100000">
                                          <p:val>
                                            <p:strVal val="#ppt_x"/>
                                          </p:val>
                                        </p:tav>
                                      </p:tavLst>
                                    </p:anim>
                                    <p:animEffect transition="in" filter="wipe(right)">
                                      <p:cBhvr>
                                        <p:cTn id="18" dur="500"/>
                                        <p:tgtEl>
                                          <p:spTgt spid="23568"/>
                                        </p:tgtEl>
                                      </p:cBhvr>
                                    </p:animEffect>
                                  </p:childTnLst>
                                </p:cTn>
                              </p:par>
                            </p:childTnLst>
                          </p:cTn>
                        </p:par>
                        <p:par>
                          <p:cTn id="19" fill="hold">
                            <p:stCondLst>
                              <p:cond delay="500"/>
                            </p:stCondLst>
                            <p:childTnLst>
                              <p:par>
                                <p:cTn id="20" presetID="14" presetClass="entr" presetSubtype="10" fill="hold" grpId="0" nodeType="afterEffect">
                                  <p:stCondLst>
                                    <p:cond delay="0"/>
                                  </p:stCondLst>
                                  <p:childTnLst>
                                    <p:set>
                                      <p:cBhvr>
                                        <p:cTn id="21" dur="1" fill="hold">
                                          <p:stCondLst>
                                            <p:cond delay="0"/>
                                          </p:stCondLst>
                                        </p:cTn>
                                        <p:tgtEl>
                                          <p:spTgt spid="23569"/>
                                        </p:tgtEl>
                                        <p:attrNameLst>
                                          <p:attrName>style.visibility</p:attrName>
                                        </p:attrNameLst>
                                      </p:cBhvr>
                                      <p:to>
                                        <p:strVal val="visible"/>
                                      </p:to>
                                    </p:set>
                                    <p:animEffect transition="in" filter="randombar(horizontal)">
                                      <p:cBhvr>
                                        <p:cTn id="22" dur="500"/>
                                        <p:tgtEl>
                                          <p:spTgt spid="235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65" grpId="0" bldLvl="0" animBg="1"/>
      <p:bldP spid="23567" grpId="0" bldLvl="0" animBg="1"/>
      <p:bldP spid="23568" grpId="0" bldLvl="0" animBg="1"/>
      <p:bldP spid="23569" grpId="0" bldLvl="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矩形 2"/>
          <p:cNvSpPr/>
          <p:nvPr>
            <p:custDataLst>
              <p:tags r:id="rId1"/>
            </p:custDataLst>
          </p:nvPr>
        </p:nvSpPr>
        <p:spPr>
          <a:xfrm>
            <a:off x="430530" y="908685"/>
            <a:ext cx="11441113" cy="1624484"/>
          </a:xfrm>
          <a:prstGeom prst="rect">
            <a:avLst/>
          </a:prstGeom>
          <a:noFill/>
          <a:ln w="9525">
            <a:noFill/>
          </a:ln>
        </p:spPr>
        <p:txBody>
          <a:bodyPr>
            <a:spAutoFit/>
          </a:bodyPr>
          <a:lstStyle/>
          <a:p>
            <a:pPr>
              <a:lnSpc>
                <a:spcPct val="150000"/>
              </a:lnSpc>
            </a:pPr>
            <a:r>
              <a:rPr lang="zh-CN" altLang="en-US" sz="3600" b="1" dirty="0">
                <a:latin typeface="黑体" panose="02010609060101010101" pitchFamily="49" charset="-122"/>
                <a:ea typeface="黑体" panose="02010609060101010101" pitchFamily="49" charset="-122"/>
                <a:cs typeface="新宋体" panose="02010609030101010101" charset="-122"/>
              </a:rPr>
              <a:t>合作探究：</a:t>
            </a:r>
            <a:endParaRPr lang="zh-CN" altLang="en-US" sz="3600" b="1" dirty="0">
              <a:latin typeface="黑体" panose="02010609060101010101" pitchFamily="49" charset="-122"/>
              <a:ea typeface="黑体" panose="02010609060101010101" pitchFamily="49" charset="-122"/>
              <a:cs typeface="新宋体" panose="02010609030101010101" charset="-122"/>
            </a:endParaRPr>
          </a:p>
          <a:p>
            <a:pPr>
              <a:lnSpc>
                <a:spcPct val="150000"/>
              </a:lnSpc>
            </a:pPr>
            <a:r>
              <a:rPr lang="zh-CN" altLang="en-US" sz="3600" b="1" dirty="0">
                <a:latin typeface="黑体" panose="02010609060101010101" pitchFamily="49" charset="-122"/>
                <a:ea typeface="黑体" panose="02010609060101010101" pitchFamily="49" charset="-122"/>
                <a:cs typeface="新宋体" panose="02010609030101010101" charset="-122"/>
              </a:rPr>
              <a:t>    </a:t>
            </a:r>
            <a:r>
              <a:rPr lang="en-US" altLang="zh-CN" sz="3600" b="1" dirty="0" smtClean="0">
                <a:latin typeface="黑体" panose="02010609060101010101" pitchFamily="49" charset="-122"/>
                <a:ea typeface="黑体" panose="02010609060101010101" pitchFamily="49" charset="-122"/>
                <a:cs typeface="新宋体" panose="02010609030101010101" charset="-122"/>
              </a:rPr>
              <a:t>1.</a:t>
            </a:r>
            <a:r>
              <a:rPr lang="zh-CN" altLang="en-US" sz="3600" b="1" dirty="0" smtClean="0">
                <a:latin typeface="黑体" panose="02010609060101010101" pitchFamily="49" charset="-122"/>
                <a:ea typeface="黑体" panose="02010609060101010101" pitchFamily="49" charset="-122"/>
                <a:cs typeface="新宋体" panose="02010609030101010101" charset="-122"/>
              </a:rPr>
              <a:t>比较</a:t>
            </a:r>
            <a:r>
              <a:rPr lang="zh-CN" altLang="en-US" sz="3600" b="1" dirty="0">
                <a:latin typeface="黑体" panose="02010609060101010101" pitchFamily="49" charset="-122"/>
                <a:ea typeface="黑体" panose="02010609060101010101" pitchFamily="49" charset="-122"/>
                <a:cs typeface="新宋体" panose="02010609030101010101" charset="-122"/>
              </a:rPr>
              <a:t>彼得一世改革和农奴制改革有哪些异同？</a:t>
            </a:r>
            <a:endParaRPr lang="zh-CN" altLang="en-US" sz="3600" b="1" dirty="0">
              <a:latin typeface="黑体" panose="02010609060101010101" pitchFamily="49" charset="-122"/>
              <a:ea typeface="黑体" panose="02010609060101010101" pitchFamily="49" charset="-122"/>
              <a:cs typeface="新宋体" panose="02010609030101010101" charset="-122"/>
            </a:endParaRPr>
          </a:p>
        </p:txBody>
      </p:sp>
      <p:sp>
        <p:nvSpPr>
          <p:cNvPr id="4" name="矩形 1"/>
          <p:cNvSpPr/>
          <p:nvPr>
            <p:custDataLst>
              <p:tags r:id="rId2"/>
            </p:custDataLst>
          </p:nvPr>
        </p:nvSpPr>
        <p:spPr>
          <a:xfrm>
            <a:off x="1447819" y="2875123"/>
            <a:ext cx="8608621" cy="2554545"/>
          </a:xfrm>
          <a:prstGeom prst="rect">
            <a:avLst/>
          </a:prstGeom>
          <a:noFill/>
          <a:ln w="9525">
            <a:noFill/>
          </a:ln>
        </p:spPr>
        <p:txBody>
          <a:bodyPr wrap="square">
            <a:spAutoFit/>
          </a:bodyPr>
          <a:lstStyle/>
          <a:p>
            <a:pPr>
              <a:buNone/>
            </a:pPr>
            <a:r>
              <a:rPr lang="zh-CN" altLang="en-US" sz="3200" b="1" dirty="0">
                <a:solidFill>
                  <a:srgbClr val="000000"/>
                </a:solidFill>
                <a:latin typeface="黑体" panose="02010609060101010101" pitchFamily="49" charset="-122"/>
                <a:ea typeface="黑体" panose="02010609060101010101" pitchFamily="49" charset="-122"/>
                <a:cs typeface="新宋体" panose="02010609030101010101" charset="-122"/>
              </a:rPr>
              <a:t>相同点：</a:t>
            </a:r>
            <a:endParaRPr lang="en-US" altLang="zh-CN" sz="3200" b="1" dirty="0">
              <a:solidFill>
                <a:srgbClr val="000000"/>
              </a:solidFill>
              <a:latin typeface="黑体" panose="02010609060101010101" pitchFamily="49" charset="-122"/>
              <a:ea typeface="黑体" panose="02010609060101010101" pitchFamily="49" charset="-122"/>
              <a:cs typeface="新宋体" panose="02010609030101010101" charset="-122"/>
            </a:endParaRPr>
          </a:p>
          <a:p>
            <a:pPr>
              <a:buNone/>
            </a:pPr>
            <a:endParaRPr lang="en-US" altLang="zh-CN" sz="3200" b="1" dirty="0">
              <a:solidFill>
                <a:srgbClr val="000000"/>
              </a:solidFill>
              <a:latin typeface="黑体" panose="02010609060101010101" pitchFamily="49" charset="-122"/>
              <a:ea typeface="黑体" panose="02010609060101010101" pitchFamily="49" charset="-122"/>
              <a:cs typeface="新宋体" panose="02010609030101010101" charset="-122"/>
            </a:endParaRPr>
          </a:p>
          <a:p>
            <a:pPr>
              <a:buFont typeface="Maiandra GD" panose="020E0502030308020204" pitchFamily="2" charset="0"/>
            </a:pPr>
            <a:r>
              <a:rPr lang="zh-CN" altLang="en-US" sz="3200" b="1" dirty="0">
                <a:solidFill>
                  <a:srgbClr val="FF0000"/>
                </a:solidFill>
                <a:latin typeface="Calibri" panose="020F0502020204030204" charset="0"/>
                <a:ea typeface="黑体" panose="02010609060101010101" pitchFamily="49" charset="-122"/>
                <a:cs typeface="新宋体" panose="02010609030101010101" charset="-122"/>
              </a:rPr>
              <a:t>①</a:t>
            </a:r>
            <a:r>
              <a:rPr lang="zh-CN" altLang="en-US" sz="3200" b="1" dirty="0">
                <a:solidFill>
                  <a:srgbClr val="FF0000"/>
                </a:solidFill>
                <a:latin typeface="黑体" panose="02010609060101010101" pitchFamily="49" charset="-122"/>
                <a:ea typeface="黑体" panose="02010609060101010101" pitchFamily="49" charset="-122"/>
                <a:cs typeface="新宋体" panose="02010609030101010101" charset="-122"/>
              </a:rPr>
              <a:t>方式：</a:t>
            </a:r>
            <a:endParaRPr lang="zh-CN" altLang="en-US" sz="3200" b="1" dirty="0">
              <a:solidFill>
                <a:srgbClr val="FF0000"/>
              </a:solidFill>
              <a:latin typeface="黑体" panose="02010609060101010101" pitchFamily="49" charset="-122"/>
              <a:ea typeface="黑体" panose="02010609060101010101" pitchFamily="49" charset="-122"/>
              <a:cs typeface="新宋体" panose="02010609030101010101" charset="-122"/>
            </a:endParaRPr>
          </a:p>
          <a:p>
            <a:pPr>
              <a:buFont typeface="Maiandra GD" panose="020E0502030308020204" pitchFamily="2" charset="0"/>
              <a:buAutoNum type="arabicPeriod"/>
            </a:pPr>
            <a:endParaRPr lang="en-US" altLang="zh-CN" sz="3200" b="1" dirty="0">
              <a:solidFill>
                <a:srgbClr val="FF0000"/>
              </a:solidFill>
              <a:latin typeface="黑体" panose="02010609060101010101" pitchFamily="49" charset="-122"/>
              <a:ea typeface="黑体" panose="02010609060101010101" pitchFamily="49" charset="-122"/>
              <a:cs typeface="新宋体" panose="02010609030101010101" charset="-122"/>
            </a:endParaRPr>
          </a:p>
          <a:p>
            <a:pPr>
              <a:buFont typeface="Maiandra GD" panose="020E0502030308020204" pitchFamily="2" charset="0"/>
              <a:buNone/>
            </a:pPr>
            <a:r>
              <a:rPr lang="en-US" altLang="zh-CN" sz="3200" b="1" dirty="0" smtClean="0">
                <a:solidFill>
                  <a:srgbClr val="FF0000"/>
                </a:solidFill>
                <a:latin typeface="Calibri" panose="020F0502020204030204" charset="0"/>
                <a:ea typeface="黑体" panose="02010609060101010101" pitchFamily="49" charset="-122"/>
                <a:cs typeface="新宋体" panose="02010609030101010101" charset="-122"/>
              </a:rPr>
              <a:t>②</a:t>
            </a:r>
            <a:r>
              <a:rPr lang="zh-CN" altLang="en-US" sz="3200" b="1" dirty="0">
                <a:solidFill>
                  <a:srgbClr val="FF0000"/>
                </a:solidFill>
                <a:latin typeface="黑体" panose="02010609060101010101" pitchFamily="49" charset="-122"/>
                <a:ea typeface="黑体" panose="02010609060101010101" pitchFamily="49" charset="-122"/>
                <a:cs typeface="新宋体" panose="02010609030101010101" charset="-122"/>
              </a:rPr>
              <a:t>影响：</a:t>
            </a:r>
            <a:endParaRPr lang="zh-CN" altLang="en-US" sz="3200" b="1" dirty="0">
              <a:solidFill>
                <a:srgbClr val="FF0000"/>
              </a:solidFill>
              <a:latin typeface="黑体" panose="02010609060101010101" pitchFamily="49" charset="-122"/>
              <a:ea typeface="黑体" panose="02010609060101010101" pitchFamily="49" charset="-122"/>
              <a:cs typeface="新宋体" panose="02010609030101010101" charset="-122"/>
            </a:endParaRPr>
          </a:p>
        </p:txBody>
      </p:sp>
      <p:sp>
        <p:nvSpPr>
          <p:cNvPr id="44036" name="文本框 44035"/>
          <p:cNvSpPr txBox="1"/>
          <p:nvPr>
            <p:custDataLst>
              <p:tags r:id="rId3"/>
            </p:custDataLst>
          </p:nvPr>
        </p:nvSpPr>
        <p:spPr>
          <a:xfrm>
            <a:off x="3302814" y="3814361"/>
            <a:ext cx="4046537" cy="583565"/>
          </a:xfrm>
          <a:prstGeom prst="rect">
            <a:avLst/>
          </a:prstGeom>
          <a:noFill/>
          <a:ln w="9525">
            <a:noFill/>
          </a:ln>
        </p:spPr>
        <p:txBody>
          <a:bodyPr>
            <a:spAutoFit/>
          </a:bodyPr>
          <a:lstStyle/>
          <a:p>
            <a:pPr>
              <a:spcBef>
                <a:spcPct val="50000"/>
              </a:spcBef>
            </a:pPr>
            <a:r>
              <a:rPr lang="zh-CN" altLang="en-US" sz="3200" b="1" dirty="0">
                <a:latin typeface="黑体" panose="02010609060101010101" pitchFamily="49" charset="-122"/>
                <a:ea typeface="黑体" panose="02010609060101010101" pitchFamily="49" charset="-122"/>
              </a:rPr>
              <a:t>自上而下的改革</a:t>
            </a:r>
            <a:endParaRPr lang="zh-CN" altLang="en-US" sz="3200" b="1" dirty="0">
              <a:latin typeface="黑体" panose="02010609060101010101" pitchFamily="49" charset="-122"/>
              <a:ea typeface="黑体" panose="02010609060101010101" pitchFamily="49" charset="-122"/>
            </a:endParaRPr>
          </a:p>
        </p:txBody>
      </p:sp>
      <p:sp>
        <p:nvSpPr>
          <p:cNvPr id="44037" name="文本框 44036"/>
          <p:cNvSpPr txBox="1"/>
          <p:nvPr>
            <p:custDataLst>
              <p:tags r:id="rId4"/>
            </p:custDataLst>
          </p:nvPr>
        </p:nvSpPr>
        <p:spPr>
          <a:xfrm>
            <a:off x="3302815" y="4843234"/>
            <a:ext cx="6537602" cy="1322070"/>
          </a:xfrm>
          <a:prstGeom prst="rect">
            <a:avLst/>
          </a:prstGeom>
          <a:noFill/>
          <a:ln w="9525">
            <a:noFill/>
          </a:ln>
        </p:spPr>
        <p:txBody>
          <a:bodyPr wrap="square">
            <a:spAutoFit/>
          </a:bodyPr>
          <a:lstStyle/>
          <a:p>
            <a:pPr>
              <a:spcBef>
                <a:spcPct val="50000"/>
              </a:spcBef>
            </a:pPr>
            <a:r>
              <a:rPr lang="zh-CN" altLang="en-US" sz="3200" b="1" dirty="0">
                <a:latin typeface="黑体" panose="02010609060101010101" pitchFamily="49" charset="-122"/>
                <a:ea typeface="黑体" panose="02010609060101010101" pitchFamily="49" charset="-122"/>
              </a:rPr>
              <a:t>都推动了俄国社会的进步；</a:t>
            </a:r>
            <a:endParaRPr lang="zh-CN" altLang="en-US" sz="3200" b="1" dirty="0">
              <a:latin typeface="黑体" panose="02010609060101010101" pitchFamily="49" charset="-122"/>
              <a:ea typeface="黑体" panose="02010609060101010101" pitchFamily="49" charset="-122"/>
            </a:endParaRPr>
          </a:p>
          <a:p>
            <a:pPr>
              <a:spcBef>
                <a:spcPct val="50000"/>
              </a:spcBef>
            </a:pPr>
            <a:r>
              <a:rPr lang="zh-CN" altLang="en-US" sz="3200" b="1" dirty="0">
                <a:latin typeface="黑体" panose="02010609060101010101" pitchFamily="49" charset="-122"/>
                <a:ea typeface="黑体" panose="02010609060101010101" pitchFamily="49" charset="-122"/>
              </a:rPr>
              <a:t>都增强了俄国的经济和军事实力。</a:t>
            </a:r>
            <a:endParaRPr lang="zh-CN" altLang="en-US" sz="3200" b="1" dirty="0">
              <a:latin typeface="黑体" panose="02010609060101010101" pitchFamily="49" charset="-122"/>
              <a:ea typeface="黑体" panose="02010609060101010101" pitchFamily="49" charset="-122"/>
            </a:endParaRPr>
          </a:p>
        </p:txBody>
      </p:sp>
    </p:spTree>
    <p:custDataLst>
      <p:tags r:id="rId5"/>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4036"/>
                                        </p:tgtEl>
                                        <p:attrNameLst>
                                          <p:attrName>style.visibility</p:attrName>
                                        </p:attrNameLst>
                                      </p:cBhvr>
                                      <p:to>
                                        <p:strVal val="visible"/>
                                      </p:to>
                                    </p:set>
                                    <p:animEffect transition="in" filter="blinds(horizontal)">
                                      <p:cBhvr>
                                        <p:cTn id="7" dur="500"/>
                                        <p:tgtEl>
                                          <p:spTgt spid="4403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44037">
                                            <p:txEl>
                                              <p:pRg st="0" end="0"/>
                                            </p:txEl>
                                          </p:spTgt>
                                        </p:tgtEl>
                                        <p:attrNameLst>
                                          <p:attrName>style.visibility</p:attrName>
                                        </p:attrNameLst>
                                      </p:cBhvr>
                                      <p:to>
                                        <p:strVal val="visible"/>
                                      </p:to>
                                    </p:set>
                                    <p:animEffect transition="in" filter="blinds(horizontal)">
                                      <p:cBhvr>
                                        <p:cTn id="12" dur="500"/>
                                        <p:tgtEl>
                                          <p:spTgt spid="44037">
                                            <p:txEl>
                                              <p:pRg st="0" end="0"/>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44037">
                                            <p:txEl>
                                              <p:pRg st="1" end="1"/>
                                            </p:txEl>
                                          </p:spTgt>
                                        </p:tgtEl>
                                        <p:attrNameLst>
                                          <p:attrName>style.visibility</p:attrName>
                                        </p:attrNameLst>
                                      </p:cBhvr>
                                      <p:to>
                                        <p:strVal val="visible"/>
                                      </p:to>
                                    </p:set>
                                    <p:animEffect transition="in" filter="blinds(horizontal)">
                                      <p:cBhvr>
                                        <p:cTn id="15" dur="500"/>
                                        <p:tgtEl>
                                          <p:spTgt spid="4403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03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1" name="矩形 1"/>
          <p:cNvSpPr/>
          <p:nvPr>
            <p:custDataLst>
              <p:tags r:id="rId1"/>
            </p:custDataLst>
          </p:nvPr>
        </p:nvSpPr>
        <p:spPr>
          <a:xfrm>
            <a:off x="358775" y="889953"/>
            <a:ext cx="2712889" cy="1076325"/>
          </a:xfrm>
          <a:prstGeom prst="rect">
            <a:avLst/>
          </a:prstGeom>
          <a:noFill/>
          <a:ln w="9525">
            <a:noFill/>
          </a:ln>
        </p:spPr>
        <p:txBody>
          <a:bodyPr wrap="square">
            <a:spAutoFit/>
          </a:bodyPr>
          <a:lstStyle/>
          <a:p>
            <a:r>
              <a:rPr lang="zh-CN" altLang="en-US" sz="3200" b="1" dirty="0">
                <a:solidFill>
                  <a:srgbClr val="000000"/>
                </a:solidFill>
                <a:latin typeface="黑体" panose="02010609060101010101" pitchFamily="49" charset="-122"/>
                <a:ea typeface="黑体" panose="02010609060101010101" pitchFamily="49" charset="-122"/>
              </a:rPr>
              <a:t>不同点：</a:t>
            </a:r>
            <a:endParaRPr lang="en-US" altLang="zh-CN" sz="3200" b="1" dirty="0">
              <a:solidFill>
                <a:srgbClr val="000000"/>
              </a:solidFill>
              <a:latin typeface="黑体" panose="02010609060101010101" pitchFamily="49" charset="-122"/>
              <a:ea typeface="黑体" panose="02010609060101010101" pitchFamily="49" charset="-122"/>
            </a:endParaRPr>
          </a:p>
          <a:p>
            <a:r>
              <a:rPr lang="zh-CN" altLang="en-US" sz="3200" b="1" dirty="0">
                <a:solidFill>
                  <a:srgbClr val="EE2923"/>
                </a:solidFill>
                <a:latin typeface="黑体" panose="02010609060101010101" pitchFamily="49" charset="-122"/>
                <a:ea typeface="黑体" panose="02010609060101010101" pitchFamily="49" charset="-122"/>
              </a:rPr>
              <a:t>①目的不同：</a:t>
            </a:r>
            <a:endParaRPr lang="zh-CN" altLang="en-US" sz="3200" b="1" dirty="0">
              <a:solidFill>
                <a:srgbClr val="EE2923"/>
              </a:solidFill>
              <a:latin typeface="黑体" panose="02010609060101010101" pitchFamily="49" charset="-122"/>
              <a:ea typeface="黑体" panose="02010609060101010101" pitchFamily="49" charset="-122"/>
            </a:endParaRPr>
          </a:p>
        </p:txBody>
      </p:sp>
      <p:sp>
        <p:nvSpPr>
          <p:cNvPr id="45062" name="矩形 2"/>
          <p:cNvSpPr/>
          <p:nvPr>
            <p:custDataLst>
              <p:tags r:id="rId2"/>
            </p:custDataLst>
          </p:nvPr>
        </p:nvSpPr>
        <p:spPr>
          <a:xfrm>
            <a:off x="808039" y="1947970"/>
            <a:ext cx="10598150" cy="830997"/>
          </a:xfrm>
          <a:prstGeom prst="rect">
            <a:avLst/>
          </a:prstGeom>
          <a:noFill/>
          <a:ln w="9525">
            <a:noFill/>
          </a:ln>
        </p:spPr>
        <p:txBody>
          <a:bodyPr>
            <a:spAutoFit/>
          </a:bodyPr>
          <a:lstStyle/>
          <a:p>
            <a:r>
              <a:rPr lang="en-US" altLang="zh-CN" sz="2400" b="1" dirty="0">
                <a:solidFill>
                  <a:srgbClr val="000000"/>
                </a:solidFill>
                <a:latin typeface="黑体" panose="02010609060101010101" pitchFamily="49" charset="-122"/>
                <a:ea typeface="黑体" panose="02010609060101010101" pitchFamily="49" charset="-122"/>
                <a:cs typeface="新宋体" panose="02010609030101010101" charset="-122"/>
              </a:rPr>
              <a:t>17</a:t>
            </a:r>
            <a:r>
              <a:rPr lang="zh-CN" altLang="en-US" sz="2400" b="1" dirty="0">
                <a:solidFill>
                  <a:srgbClr val="000000"/>
                </a:solidFill>
                <a:latin typeface="黑体" panose="02010609060101010101" pitchFamily="49" charset="-122"/>
                <a:ea typeface="黑体" panose="02010609060101010101" pitchFamily="49" charset="-122"/>
                <a:cs typeface="新宋体" panose="02010609030101010101" charset="-122"/>
              </a:rPr>
              <a:t>世纪晚期，彼得一世改革在于</a:t>
            </a:r>
            <a:r>
              <a:rPr lang="zh-CN" altLang="en-US" sz="2400" b="1" dirty="0">
                <a:solidFill>
                  <a:srgbClr val="1E429A"/>
                </a:solidFill>
                <a:latin typeface="黑体" panose="02010609060101010101" pitchFamily="49" charset="-122"/>
                <a:ea typeface="黑体" panose="02010609060101010101" pitchFamily="49" charset="-122"/>
                <a:cs typeface="新宋体" panose="02010609030101010101" charset="-122"/>
              </a:rPr>
              <a:t>改变俄国落后面貌</a:t>
            </a:r>
            <a:r>
              <a:rPr lang="zh-CN" altLang="en-US" sz="2400" b="1" dirty="0">
                <a:solidFill>
                  <a:srgbClr val="000000"/>
                </a:solidFill>
                <a:latin typeface="黑体" panose="02010609060101010101" pitchFamily="49" charset="-122"/>
                <a:ea typeface="黑体" panose="02010609060101010101" pitchFamily="49" charset="-122"/>
                <a:cs typeface="新宋体" panose="02010609030101010101" charset="-122"/>
              </a:rPr>
              <a:t>；</a:t>
            </a:r>
            <a:endParaRPr lang="zh-CN" altLang="en-US" sz="2400" b="1" dirty="0">
              <a:solidFill>
                <a:srgbClr val="000000"/>
              </a:solidFill>
              <a:latin typeface="黑体" panose="02010609060101010101" pitchFamily="49" charset="-122"/>
              <a:ea typeface="黑体" panose="02010609060101010101" pitchFamily="49" charset="-122"/>
              <a:cs typeface="新宋体" panose="02010609030101010101" charset="-122"/>
            </a:endParaRPr>
          </a:p>
          <a:p>
            <a:r>
              <a:rPr lang="en-US" altLang="zh-CN" sz="2400" b="1" dirty="0">
                <a:solidFill>
                  <a:srgbClr val="000000"/>
                </a:solidFill>
                <a:latin typeface="黑体" panose="02010609060101010101" pitchFamily="49" charset="-122"/>
                <a:ea typeface="黑体" panose="02010609060101010101" pitchFamily="49" charset="-122"/>
                <a:cs typeface="新宋体" panose="02010609030101010101" charset="-122"/>
              </a:rPr>
              <a:t>1861</a:t>
            </a:r>
            <a:r>
              <a:rPr lang="zh-CN" altLang="en-US" sz="2400" b="1" dirty="0">
                <a:solidFill>
                  <a:srgbClr val="000000"/>
                </a:solidFill>
                <a:latin typeface="黑体" panose="02010609060101010101" pitchFamily="49" charset="-122"/>
                <a:ea typeface="黑体" panose="02010609060101010101" pitchFamily="49" charset="-122"/>
                <a:cs typeface="新宋体" panose="02010609030101010101" charset="-122"/>
              </a:rPr>
              <a:t>年改革，沙皇亚历山大二世为了</a:t>
            </a:r>
            <a:r>
              <a:rPr lang="zh-CN" altLang="en-US" sz="2400" b="1" dirty="0">
                <a:solidFill>
                  <a:srgbClr val="EE2923"/>
                </a:solidFill>
                <a:latin typeface="黑体" panose="02010609060101010101" pitchFamily="49" charset="-122"/>
                <a:ea typeface="黑体" panose="02010609060101010101" pitchFamily="49" charset="-122"/>
                <a:cs typeface="新宋体" panose="02010609030101010101" charset="-122"/>
              </a:rPr>
              <a:t>保证农奴主的政权，延缓革命的到来。</a:t>
            </a:r>
            <a:endParaRPr lang="en-US" altLang="zh-CN" sz="2400" b="1" dirty="0">
              <a:solidFill>
                <a:srgbClr val="EE2923"/>
              </a:solidFill>
              <a:latin typeface="黑体" panose="02010609060101010101" pitchFamily="49" charset="-122"/>
              <a:ea typeface="黑体" panose="02010609060101010101" pitchFamily="49" charset="-122"/>
              <a:cs typeface="新宋体" panose="02010609030101010101" charset="-122"/>
            </a:endParaRPr>
          </a:p>
        </p:txBody>
      </p:sp>
      <p:sp>
        <p:nvSpPr>
          <p:cNvPr id="45063" name="矩形 3"/>
          <p:cNvSpPr/>
          <p:nvPr>
            <p:custDataLst>
              <p:tags r:id="rId3"/>
            </p:custDataLst>
          </p:nvPr>
        </p:nvSpPr>
        <p:spPr>
          <a:xfrm>
            <a:off x="808039" y="3238232"/>
            <a:ext cx="10910570" cy="1198880"/>
          </a:xfrm>
          <a:prstGeom prst="rect">
            <a:avLst/>
          </a:prstGeom>
          <a:noFill/>
          <a:ln w="9525">
            <a:noFill/>
          </a:ln>
        </p:spPr>
        <p:txBody>
          <a:bodyPr wrap="square">
            <a:spAutoFit/>
          </a:bodyPr>
          <a:lstStyle/>
          <a:p>
            <a:pPr algn="just"/>
            <a:r>
              <a:rPr lang="zh-CN" altLang="en-US" sz="2400" b="1" dirty="0">
                <a:solidFill>
                  <a:srgbClr val="000000"/>
                </a:solidFill>
                <a:latin typeface="黑体" panose="02010609060101010101" pitchFamily="49" charset="-122"/>
                <a:ea typeface="黑体" panose="02010609060101010101" pitchFamily="49" charset="-122"/>
                <a:cs typeface="新宋体" panose="02010609030101010101" charset="-122"/>
              </a:rPr>
              <a:t>彼得一世改革主要是加强中央集权，扩大军事力量，发展经济，推动学校教育，改革社会习俗，丝毫</a:t>
            </a:r>
            <a:r>
              <a:rPr lang="zh-CN" altLang="en-US" sz="2400" b="1" dirty="0">
                <a:solidFill>
                  <a:srgbClr val="1E429A"/>
                </a:solidFill>
                <a:latin typeface="黑体" panose="02010609060101010101" pitchFamily="49" charset="-122"/>
                <a:ea typeface="黑体" panose="02010609060101010101" pitchFamily="49" charset="-122"/>
                <a:cs typeface="新宋体" panose="02010609030101010101" charset="-122"/>
              </a:rPr>
              <a:t>未触动农奴制度</a:t>
            </a:r>
            <a:r>
              <a:rPr lang="zh-CN" altLang="en-US" sz="2400" b="1" dirty="0">
                <a:solidFill>
                  <a:srgbClr val="000000"/>
                </a:solidFill>
                <a:latin typeface="黑体" panose="02010609060101010101" pitchFamily="49" charset="-122"/>
                <a:ea typeface="黑体" panose="02010609060101010101" pitchFamily="49" charset="-122"/>
                <a:cs typeface="新宋体" panose="02010609030101010101" charset="-122"/>
              </a:rPr>
              <a:t>；</a:t>
            </a:r>
            <a:endParaRPr lang="zh-CN" altLang="en-US" sz="2400" b="1" dirty="0">
              <a:solidFill>
                <a:srgbClr val="000000"/>
              </a:solidFill>
              <a:latin typeface="黑体" panose="02010609060101010101" pitchFamily="49" charset="-122"/>
              <a:ea typeface="黑体" panose="02010609060101010101" pitchFamily="49" charset="-122"/>
              <a:cs typeface="新宋体" panose="02010609030101010101" charset="-122"/>
            </a:endParaRPr>
          </a:p>
          <a:p>
            <a:pPr algn="just"/>
            <a:r>
              <a:rPr lang="en-US" altLang="zh-CN" sz="2400" b="1" dirty="0">
                <a:solidFill>
                  <a:srgbClr val="000000"/>
                </a:solidFill>
                <a:latin typeface="黑体" panose="02010609060101010101" pitchFamily="49" charset="-122"/>
                <a:ea typeface="黑体" panose="02010609060101010101" pitchFamily="49" charset="-122"/>
                <a:cs typeface="新宋体" panose="02010609030101010101" charset="-122"/>
              </a:rPr>
              <a:t>1861</a:t>
            </a:r>
            <a:r>
              <a:rPr lang="zh-CN" altLang="en-US" sz="2400" b="1" dirty="0">
                <a:solidFill>
                  <a:srgbClr val="000000"/>
                </a:solidFill>
                <a:latin typeface="黑体" panose="02010609060101010101" pitchFamily="49" charset="-122"/>
                <a:ea typeface="黑体" panose="02010609060101010101" pitchFamily="49" charset="-122"/>
                <a:cs typeface="新宋体" panose="02010609030101010101" charset="-122"/>
              </a:rPr>
              <a:t>年改革内容单一，宣布农奴在法律上成为“自由人”，</a:t>
            </a:r>
            <a:r>
              <a:rPr lang="zh-CN" altLang="en-US" sz="2400" b="1" dirty="0">
                <a:solidFill>
                  <a:srgbClr val="EE2923"/>
                </a:solidFill>
                <a:latin typeface="黑体" panose="02010609060101010101" pitchFamily="49" charset="-122"/>
                <a:ea typeface="黑体" panose="02010609060101010101" pitchFamily="49" charset="-122"/>
                <a:cs typeface="新宋体" panose="02010609030101010101" charset="-122"/>
              </a:rPr>
              <a:t>废除了农奴制度。</a:t>
            </a:r>
            <a:endParaRPr lang="en-US" altLang="zh-CN" sz="2400" b="1" dirty="0">
              <a:solidFill>
                <a:srgbClr val="EE2923"/>
              </a:solidFill>
              <a:latin typeface="黑体" panose="02010609060101010101" pitchFamily="49" charset="-122"/>
              <a:ea typeface="黑体" panose="02010609060101010101" pitchFamily="49" charset="-122"/>
              <a:cs typeface="新宋体" panose="02010609030101010101" charset="-122"/>
            </a:endParaRPr>
          </a:p>
        </p:txBody>
      </p:sp>
      <p:sp>
        <p:nvSpPr>
          <p:cNvPr id="45064" name="矩形 4"/>
          <p:cNvSpPr/>
          <p:nvPr>
            <p:custDataLst>
              <p:tags r:id="rId4"/>
            </p:custDataLst>
          </p:nvPr>
        </p:nvSpPr>
        <p:spPr>
          <a:xfrm>
            <a:off x="808039" y="4916016"/>
            <a:ext cx="8888362" cy="457200"/>
          </a:xfrm>
          <a:prstGeom prst="rect">
            <a:avLst/>
          </a:prstGeom>
          <a:noFill/>
          <a:ln w="9525">
            <a:noFill/>
          </a:ln>
        </p:spPr>
        <p:txBody>
          <a:bodyPr wrap="square">
            <a:spAutoFit/>
          </a:bodyPr>
          <a:lstStyle/>
          <a:p>
            <a:r>
              <a:rPr lang="zh-CN" altLang="en-US" sz="2400" b="1" dirty="0">
                <a:solidFill>
                  <a:srgbClr val="000000"/>
                </a:solidFill>
                <a:latin typeface="黑体" panose="02010609060101010101" pitchFamily="49" charset="-122"/>
                <a:ea typeface="黑体" panose="02010609060101010101" pitchFamily="49" charset="-122"/>
                <a:cs typeface="新宋体" panose="02010609030101010101" charset="-122"/>
              </a:rPr>
              <a:t>前者使</a:t>
            </a:r>
            <a:r>
              <a:rPr lang="zh-CN" altLang="en-US" sz="2400" b="1" dirty="0">
                <a:solidFill>
                  <a:srgbClr val="1E429A"/>
                </a:solidFill>
                <a:latin typeface="黑体" panose="02010609060101010101" pitchFamily="49" charset="-122"/>
                <a:ea typeface="黑体" panose="02010609060101010101" pitchFamily="49" charset="-122"/>
              </a:rPr>
              <a:t>俄国走上扩张侵略道路</a:t>
            </a:r>
            <a:r>
              <a:rPr lang="zh-CN" altLang="en-US" sz="2400" b="1" dirty="0">
                <a:solidFill>
                  <a:srgbClr val="000000"/>
                </a:solidFill>
                <a:latin typeface="黑体" panose="02010609060101010101" pitchFamily="49" charset="-122"/>
                <a:ea typeface="黑体" panose="02010609060101010101" pitchFamily="49" charset="-122"/>
              </a:rPr>
              <a:t>；后者使俄国走上</a:t>
            </a:r>
            <a:r>
              <a:rPr lang="zh-CN" altLang="en-US" sz="2400" b="1" dirty="0">
                <a:solidFill>
                  <a:srgbClr val="EE2923"/>
                </a:solidFill>
                <a:latin typeface="黑体" panose="02010609060101010101" pitchFamily="49" charset="-122"/>
                <a:ea typeface="黑体" panose="02010609060101010101" pitchFamily="49" charset="-122"/>
              </a:rPr>
              <a:t>资本主义道路。</a:t>
            </a:r>
            <a:endParaRPr lang="zh-CN" altLang="en-US" sz="2400" b="1" dirty="0">
              <a:solidFill>
                <a:srgbClr val="EE2923"/>
              </a:solidFill>
              <a:latin typeface="黑体" panose="02010609060101010101" pitchFamily="49" charset="-122"/>
              <a:ea typeface="黑体" panose="02010609060101010101" pitchFamily="49" charset="-122"/>
            </a:endParaRPr>
          </a:p>
        </p:txBody>
      </p:sp>
      <p:sp>
        <p:nvSpPr>
          <p:cNvPr id="45065" name="矩形 5"/>
          <p:cNvSpPr/>
          <p:nvPr>
            <p:custDataLst>
              <p:tags r:id="rId5"/>
            </p:custDataLst>
          </p:nvPr>
        </p:nvSpPr>
        <p:spPr>
          <a:xfrm>
            <a:off x="808039" y="5924128"/>
            <a:ext cx="10739437" cy="457200"/>
          </a:xfrm>
          <a:prstGeom prst="rect">
            <a:avLst/>
          </a:prstGeom>
          <a:noFill/>
          <a:ln w="9525">
            <a:noFill/>
          </a:ln>
        </p:spPr>
        <p:txBody>
          <a:bodyPr>
            <a:spAutoFit/>
          </a:bodyPr>
          <a:lstStyle/>
          <a:p>
            <a:r>
              <a:rPr lang="zh-CN" altLang="en-US" sz="2400" b="1" dirty="0">
                <a:solidFill>
                  <a:srgbClr val="000000"/>
                </a:solidFill>
                <a:latin typeface="黑体" panose="02010609060101010101" pitchFamily="49" charset="-122"/>
                <a:ea typeface="黑体" panose="02010609060101010101" pitchFamily="49" charset="-122"/>
                <a:cs typeface="新宋体" panose="02010609030101010101" charset="-122"/>
              </a:rPr>
              <a:t>彼得一世改革属于</a:t>
            </a:r>
            <a:r>
              <a:rPr lang="zh-CN" altLang="en-US" sz="2400" b="1" dirty="0">
                <a:solidFill>
                  <a:srgbClr val="1E429A"/>
                </a:solidFill>
                <a:latin typeface="黑体" panose="02010609060101010101" pitchFamily="49" charset="-122"/>
                <a:ea typeface="黑体" panose="02010609060101010101" pitchFamily="49" charset="-122"/>
                <a:cs typeface="新宋体" panose="02010609030101010101" charset="-122"/>
              </a:rPr>
              <a:t>地主（农奴主）阶级性质</a:t>
            </a:r>
            <a:r>
              <a:rPr lang="zh-CN" altLang="en-US" sz="2400" b="1" dirty="0">
                <a:solidFill>
                  <a:srgbClr val="000000"/>
                </a:solidFill>
                <a:latin typeface="黑体" panose="02010609060101010101" pitchFamily="49" charset="-122"/>
                <a:ea typeface="黑体" panose="02010609060101010101" pitchFamily="49" charset="-122"/>
                <a:cs typeface="新宋体" panose="02010609030101010101" charset="-122"/>
              </a:rPr>
              <a:t>，</a:t>
            </a:r>
            <a:r>
              <a:rPr lang="en-US" altLang="zh-CN" sz="2400" b="1" dirty="0">
                <a:solidFill>
                  <a:srgbClr val="000000"/>
                </a:solidFill>
                <a:latin typeface="黑体" panose="02010609060101010101" pitchFamily="49" charset="-122"/>
                <a:ea typeface="黑体" panose="02010609060101010101" pitchFamily="49" charset="-122"/>
                <a:cs typeface="新宋体" panose="02010609030101010101" charset="-122"/>
              </a:rPr>
              <a:t>1861</a:t>
            </a:r>
            <a:r>
              <a:rPr lang="zh-CN" altLang="en-US" sz="2400" b="1" dirty="0">
                <a:solidFill>
                  <a:srgbClr val="000000"/>
                </a:solidFill>
                <a:latin typeface="黑体" panose="02010609060101010101" pitchFamily="49" charset="-122"/>
                <a:ea typeface="黑体" panose="02010609060101010101" pitchFamily="49" charset="-122"/>
                <a:cs typeface="新宋体" panose="02010609030101010101" charset="-122"/>
              </a:rPr>
              <a:t>年改革属于</a:t>
            </a:r>
            <a:r>
              <a:rPr lang="zh-CN" altLang="en-US" sz="2400" b="1" dirty="0">
                <a:solidFill>
                  <a:srgbClr val="EE2923"/>
                </a:solidFill>
                <a:latin typeface="黑体" panose="02010609060101010101" pitchFamily="49" charset="-122"/>
                <a:ea typeface="黑体" panose="02010609060101010101" pitchFamily="49" charset="-122"/>
                <a:cs typeface="新宋体" panose="02010609030101010101" charset="-122"/>
              </a:rPr>
              <a:t>资产阶级性质。</a:t>
            </a:r>
            <a:endParaRPr lang="zh-CN" altLang="en-US" sz="2400" b="1" dirty="0">
              <a:solidFill>
                <a:srgbClr val="EE2923"/>
              </a:solidFill>
              <a:latin typeface="黑体" panose="02010609060101010101" pitchFamily="49" charset="-122"/>
              <a:ea typeface="黑体" panose="02010609060101010101" pitchFamily="49" charset="-122"/>
              <a:cs typeface="新宋体" panose="02010609030101010101" charset="-122"/>
            </a:endParaRPr>
          </a:p>
        </p:txBody>
      </p:sp>
      <p:sp>
        <p:nvSpPr>
          <p:cNvPr id="45066" name="文本框 45065"/>
          <p:cNvSpPr txBox="1"/>
          <p:nvPr>
            <p:custDataLst>
              <p:tags r:id="rId6"/>
            </p:custDataLst>
          </p:nvPr>
        </p:nvSpPr>
        <p:spPr>
          <a:xfrm>
            <a:off x="358775" y="2705547"/>
            <a:ext cx="3760788" cy="579437"/>
          </a:xfrm>
          <a:prstGeom prst="rect">
            <a:avLst/>
          </a:prstGeom>
          <a:noFill/>
          <a:ln w="9525">
            <a:noFill/>
          </a:ln>
        </p:spPr>
        <p:txBody>
          <a:bodyPr>
            <a:spAutoFit/>
          </a:bodyPr>
          <a:lstStyle/>
          <a:p>
            <a:pPr>
              <a:spcBef>
                <a:spcPct val="50000"/>
              </a:spcBef>
            </a:pPr>
            <a:r>
              <a:rPr lang="zh-CN" altLang="en-US" sz="3200" b="1" dirty="0">
                <a:solidFill>
                  <a:srgbClr val="EE2923"/>
                </a:solidFill>
                <a:latin typeface="黑体" panose="02010609060101010101" pitchFamily="49" charset="-122"/>
                <a:ea typeface="黑体" panose="02010609060101010101" pitchFamily="49" charset="-122"/>
              </a:rPr>
              <a:t>②改革内容不同：</a:t>
            </a:r>
            <a:endParaRPr lang="zh-CN" altLang="en-US" sz="3200" b="1" dirty="0">
              <a:solidFill>
                <a:srgbClr val="EE2923"/>
              </a:solidFill>
              <a:latin typeface="黑体" panose="02010609060101010101" pitchFamily="49" charset="-122"/>
              <a:ea typeface="黑体" panose="02010609060101010101" pitchFamily="49" charset="-122"/>
            </a:endParaRPr>
          </a:p>
        </p:txBody>
      </p:sp>
      <p:sp>
        <p:nvSpPr>
          <p:cNvPr id="45067" name="文本框 45066"/>
          <p:cNvSpPr txBox="1"/>
          <p:nvPr>
            <p:custDataLst>
              <p:tags r:id="rId7"/>
            </p:custDataLst>
          </p:nvPr>
        </p:nvSpPr>
        <p:spPr>
          <a:xfrm>
            <a:off x="358775" y="4361730"/>
            <a:ext cx="3616325" cy="579438"/>
          </a:xfrm>
          <a:prstGeom prst="rect">
            <a:avLst/>
          </a:prstGeom>
          <a:noFill/>
          <a:ln w="9525">
            <a:noFill/>
          </a:ln>
        </p:spPr>
        <p:txBody>
          <a:bodyPr>
            <a:spAutoFit/>
          </a:bodyPr>
          <a:lstStyle/>
          <a:p>
            <a:pPr>
              <a:spcBef>
                <a:spcPct val="50000"/>
              </a:spcBef>
            </a:pPr>
            <a:r>
              <a:rPr lang="zh-CN" altLang="en-US" sz="3200" b="1" dirty="0">
                <a:solidFill>
                  <a:srgbClr val="EE2923"/>
                </a:solidFill>
                <a:latin typeface="黑体" panose="02010609060101010101" pitchFamily="49" charset="-122"/>
                <a:ea typeface="黑体" panose="02010609060101010101" pitchFamily="49" charset="-122"/>
              </a:rPr>
              <a:t>③影响不同：</a:t>
            </a:r>
            <a:endParaRPr lang="zh-CN" altLang="en-US" sz="3200" b="1" dirty="0">
              <a:solidFill>
                <a:srgbClr val="EE2923"/>
              </a:solidFill>
              <a:latin typeface="黑体" panose="02010609060101010101" pitchFamily="49" charset="-122"/>
              <a:ea typeface="黑体" panose="02010609060101010101" pitchFamily="49" charset="-122"/>
            </a:endParaRPr>
          </a:p>
        </p:txBody>
      </p:sp>
      <p:sp>
        <p:nvSpPr>
          <p:cNvPr id="45068" name="文本框 45067"/>
          <p:cNvSpPr txBox="1"/>
          <p:nvPr>
            <p:custDataLst>
              <p:tags r:id="rId8"/>
            </p:custDataLst>
          </p:nvPr>
        </p:nvSpPr>
        <p:spPr>
          <a:xfrm>
            <a:off x="358775" y="5369842"/>
            <a:ext cx="4852988" cy="579438"/>
          </a:xfrm>
          <a:prstGeom prst="rect">
            <a:avLst/>
          </a:prstGeom>
          <a:noFill/>
          <a:ln w="9525">
            <a:noFill/>
          </a:ln>
        </p:spPr>
        <p:txBody>
          <a:bodyPr>
            <a:spAutoFit/>
          </a:bodyPr>
          <a:lstStyle/>
          <a:p>
            <a:pPr>
              <a:spcBef>
                <a:spcPct val="50000"/>
              </a:spcBef>
            </a:pPr>
            <a:r>
              <a:rPr lang="zh-CN" altLang="en-US" sz="3200" b="1" dirty="0">
                <a:solidFill>
                  <a:srgbClr val="EE2923"/>
                </a:solidFill>
                <a:latin typeface="黑体" panose="02010609060101010101" pitchFamily="49" charset="-122"/>
                <a:ea typeface="黑体" panose="02010609060101010101" pitchFamily="49" charset="-122"/>
              </a:rPr>
              <a:t>④改革的性质不同：</a:t>
            </a:r>
            <a:endParaRPr lang="zh-CN" altLang="en-US" sz="3200" b="1" dirty="0">
              <a:solidFill>
                <a:srgbClr val="EE2923"/>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5062"/>
                                        </p:tgtEl>
                                        <p:attrNameLst>
                                          <p:attrName>style.visibility</p:attrName>
                                        </p:attrNameLst>
                                      </p:cBhvr>
                                      <p:to>
                                        <p:strVal val="visible"/>
                                      </p:to>
                                    </p:set>
                                    <p:anim calcmode="lin" valueType="num">
                                      <p:cBhvr additive="base">
                                        <p:cTn id="7" dur="500" fill="hold"/>
                                        <p:tgtEl>
                                          <p:spTgt spid="45062"/>
                                        </p:tgtEl>
                                        <p:attrNameLst>
                                          <p:attrName>ppt_x</p:attrName>
                                        </p:attrNameLst>
                                      </p:cBhvr>
                                      <p:tavLst>
                                        <p:tav tm="0">
                                          <p:val>
                                            <p:strVal val="#ppt_x"/>
                                          </p:val>
                                        </p:tav>
                                        <p:tav tm="100000">
                                          <p:val>
                                            <p:strVal val="#ppt_x"/>
                                          </p:val>
                                        </p:tav>
                                      </p:tavLst>
                                    </p:anim>
                                    <p:anim calcmode="lin" valueType="num">
                                      <p:cBhvr additive="base">
                                        <p:cTn id="8" dur="500" fill="hold"/>
                                        <p:tgtEl>
                                          <p:spTgt spid="4506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5063"/>
                                        </p:tgtEl>
                                        <p:attrNameLst>
                                          <p:attrName>style.visibility</p:attrName>
                                        </p:attrNameLst>
                                      </p:cBhvr>
                                      <p:to>
                                        <p:strVal val="visible"/>
                                      </p:to>
                                    </p:set>
                                    <p:anim calcmode="lin" valueType="num">
                                      <p:cBhvr additive="base">
                                        <p:cTn id="13" dur="500" fill="hold"/>
                                        <p:tgtEl>
                                          <p:spTgt spid="45063"/>
                                        </p:tgtEl>
                                        <p:attrNameLst>
                                          <p:attrName>ppt_x</p:attrName>
                                        </p:attrNameLst>
                                      </p:cBhvr>
                                      <p:tavLst>
                                        <p:tav tm="0">
                                          <p:val>
                                            <p:strVal val="#ppt_x"/>
                                          </p:val>
                                        </p:tav>
                                        <p:tav tm="100000">
                                          <p:val>
                                            <p:strVal val="#ppt_x"/>
                                          </p:val>
                                        </p:tav>
                                      </p:tavLst>
                                    </p:anim>
                                    <p:anim calcmode="lin" valueType="num">
                                      <p:cBhvr additive="base">
                                        <p:cTn id="14" dur="500" fill="hold"/>
                                        <p:tgtEl>
                                          <p:spTgt spid="4506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5064"/>
                                        </p:tgtEl>
                                        <p:attrNameLst>
                                          <p:attrName>style.visibility</p:attrName>
                                        </p:attrNameLst>
                                      </p:cBhvr>
                                      <p:to>
                                        <p:strVal val="visible"/>
                                      </p:to>
                                    </p:set>
                                    <p:anim calcmode="lin" valueType="num">
                                      <p:cBhvr additive="base">
                                        <p:cTn id="19" dur="500" fill="hold"/>
                                        <p:tgtEl>
                                          <p:spTgt spid="45064"/>
                                        </p:tgtEl>
                                        <p:attrNameLst>
                                          <p:attrName>ppt_x</p:attrName>
                                        </p:attrNameLst>
                                      </p:cBhvr>
                                      <p:tavLst>
                                        <p:tav tm="0">
                                          <p:val>
                                            <p:strVal val="#ppt_x"/>
                                          </p:val>
                                        </p:tav>
                                        <p:tav tm="100000">
                                          <p:val>
                                            <p:strVal val="#ppt_x"/>
                                          </p:val>
                                        </p:tav>
                                      </p:tavLst>
                                    </p:anim>
                                    <p:anim calcmode="lin" valueType="num">
                                      <p:cBhvr additive="base">
                                        <p:cTn id="20" dur="500" fill="hold"/>
                                        <p:tgtEl>
                                          <p:spTgt spid="4506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45065"/>
                                        </p:tgtEl>
                                        <p:attrNameLst>
                                          <p:attrName>style.visibility</p:attrName>
                                        </p:attrNameLst>
                                      </p:cBhvr>
                                      <p:to>
                                        <p:strVal val="visible"/>
                                      </p:to>
                                    </p:set>
                                    <p:anim calcmode="lin" valueType="num">
                                      <p:cBhvr additive="base">
                                        <p:cTn id="25" dur="500" fill="hold"/>
                                        <p:tgtEl>
                                          <p:spTgt spid="45065"/>
                                        </p:tgtEl>
                                        <p:attrNameLst>
                                          <p:attrName>ppt_x</p:attrName>
                                        </p:attrNameLst>
                                      </p:cBhvr>
                                      <p:tavLst>
                                        <p:tav tm="0">
                                          <p:val>
                                            <p:strVal val="#ppt_x"/>
                                          </p:val>
                                        </p:tav>
                                        <p:tav tm="100000">
                                          <p:val>
                                            <p:strVal val="#ppt_x"/>
                                          </p:val>
                                        </p:tav>
                                      </p:tavLst>
                                    </p:anim>
                                    <p:anim calcmode="lin" valueType="num">
                                      <p:cBhvr additive="base">
                                        <p:cTn id="26" dur="500" fill="hold"/>
                                        <p:tgtEl>
                                          <p:spTgt spid="4506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62" grpId="0"/>
      <p:bldP spid="45063" grpId="0"/>
      <p:bldP spid="45064" grpId="0"/>
      <p:bldP spid="45065"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a:spLocks noChangeArrowheads="1"/>
          </p:cNvSpPr>
          <p:nvPr>
            <p:custDataLst>
              <p:tags r:id="rId1"/>
            </p:custDataLst>
          </p:nvPr>
        </p:nvSpPr>
        <p:spPr bwMode="auto">
          <a:xfrm>
            <a:off x="1631504" y="2661953"/>
            <a:ext cx="7848047" cy="3538220"/>
          </a:xfrm>
          <a:prstGeom prst="rect">
            <a:avLst/>
          </a:prstGeom>
          <a:noFill/>
          <a:ln w="9525">
            <a:noFill/>
            <a:miter lim="800000"/>
          </a:ln>
        </p:spPr>
        <p:txBody>
          <a:bodyPr wrap="square">
            <a:spAutoFit/>
          </a:bodyPr>
          <a:lstStyle/>
          <a:p>
            <a:pPr>
              <a:spcBef>
                <a:spcPct val="50000"/>
              </a:spcBef>
            </a:pPr>
            <a:r>
              <a:rPr lang="zh-CN" altLang="en-US" sz="3200" b="1" dirty="0" smtClean="0">
                <a:solidFill>
                  <a:srgbClr val="FF0000"/>
                </a:solidFill>
                <a:latin typeface="Calibri" panose="020F0502020204030204" charset="0"/>
                <a:ea typeface="黑体" panose="02010609060101010101" pitchFamily="49" charset="-122"/>
              </a:rPr>
              <a:t>①</a:t>
            </a:r>
            <a:r>
              <a:rPr lang="zh-CN" altLang="en-US" sz="3200" b="1" dirty="0" smtClean="0">
                <a:solidFill>
                  <a:srgbClr val="FF0000"/>
                </a:solidFill>
                <a:latin typeface="黑体" panose="02010609060101010101" pitchFamily="49" charset="-122"/>
                <a:ea typeface="黑体" panose="02010609060101010101" pitchFamily="49" charset="-122"/>
              </a:rPr>
              <a:t>改革是强国之路。</a:t>
            </a:r>
            <a:endParaRPr lang="zh-CN" altLang="en-US" sz="3200" b="1" dirty="0" smtClean="0">
              <a:solidFill>
                <a:srgbClr val="FF0000"/>
              </a:solidFill>
              <a:latin typeface="黑体" panose="02010609060101010101" pitchFamily="49" charset="-122"/>
              <a:ea typeface="黑体" panose="02010609060101010101" pitchFamily="49" charset="-122"/>
            </a:endParaRPr>
          </a:p>
          <a:p>
            <a:pPr>
              <a:spcBef>
                <a:spcPct val="50000"/>
              </a:spcBef>
            </a:pPr>
            <a:r>
              <a:rPr lang="zh-CN" altLang="en-US" sz="3200" b="1" dirty="0" smtClean="0">
                <a:solidFill>
                  <a:srgbClr val="FF0000"/>
                </a:solidFill>
                <a:latin typeface="Calibri" panose="020F0502020204030204" charset="0"/>
                <a:ea typeface="黑体" panose="02010609060101010101" pitchFamily="49" charset="-122"/>
              </a:rPr>
              <a:t>②</a:t>
            </a:r>
            <a:r>
              <a:rPr lang="zh-CN" altLang="en-US" sz="3200" b="1" dirty="0" smtClean="0">
                <a:solidFill>
                  <a:srgbClr val="FF0000"/>
                </a:solidFill>
                <a:latin typeface="黑体" panose="02010609060101010101" pitchFamily="49" charset="-122"/>
                <a:ea typeface="黑体" panose="02010609060101010101" pitchFamily="49" charset="-122"/>
              </a:rPr>
              <a:t>改革是社会发展的动力。</a:t>
            </a:r>
            <a:endParaRPr lang="zh-CN" altLang="en-US" sz="3200" b="1" dirty="0" smtClean="0">
              <a:solidFill>
                <a:srgbClr val="FF0000"/>
              </a:solidFill>
              <a:latin typeface="黑体" panose="02010609060101010101" pitchFamily="49" charset="-122"/>
              <a:ea typeface="黑体" panose="02010609060101010101" pitchFamily="49" charset="-122"/>
            </a:endParaRPr>
          </a:p>
          <a:p>
            <a:pPr>
              <a:spcBef>
                <a:spcPct val="50000"/>
              </a:spcBef>
            </a:pPr>
            <a:r>
              <a:rPr lang="zh-CN" altLang="en-US" sz="3200" b="1" dirty="0" smtClean="0">
                <a:solidFill>
                  <a:srgbClr val="FF0000"/>
                </a:solidFill>
                <a:latin typeface="Calibri" panose="020F0502020204030204" charset="0"/>
                <a:ea typeface="黑体" panose="02010609060101010101" pitchFamily="49" charset="-122"/>
              </a:rPr>
              <a:t>③</a:t>
            </a:r>
            <a:r>
              <a:rPr lang="zh-CN" altLang="en-US" sz="3200" b="1" dirty="0" smtClean="0">
                <a:solidFill>
                  <a:srgbClr val="FF0000"/>
                </a:solidFill>
                <a:latin typeface="黑体" panose="02010609060101010101" pitchFamily="49" charset="-122"/>
                <a:ea typeface="黑体" panose="02010609060101010101" pitchFamily="49" charset="-122"/>
              </a:rPr>
              <a:t>改革要顺应历史潮流。</a:t>
            </a:r>
            <a:endParaRPr lang="zh-CN" altLang="en-US" sz="3200" b="1" dirty="0" smtClean="0">
              <a:solidFill>
                <a:srgbClr val="FF0000"/>
              </a:solidFill>
              <a:latin typeface="黑体" panose="02010609060101010101" pitchFamily="49" charset="-122"/>
              <a:ea typeface="黑体" panose="02010609060101010101" pitchFamily="49" charset="-122"/>
            </a:endParaRPr>
          </a:p>
          <a:p>
            <a:pPr>
              <a:spcBef>
                <a:spcPct val="50000"/>
              </a:spcBef>
            </a:pPr>
            <a:r>
              <a:rPr lang="zh-CN" altLang="en-US" sz="3200" b="1" dirty="0" smtClean="0">
                <a:solidFill>
                  <a:srgbClr val="FF0000"/>
                </a:solidFill>
                <a:latin typeface="黑体" panose="02010609060101010101" pitchFamily="49" charset="-122"/>
                <a:ea typeface="黑体" panose="02010609060101010101" pitchFamily="49" charset="-122"/>
              </a:rPr>
              <a:t>④改革要维护广大人民的利益。</a:t>
            </a:r>
            <a:endParaRPr lang="zh-CN" altLang="en-US" sz="3200" b="1" dirty="0" smtClean="0">
              <a:solidFill>
                <a:srgbClr val="FF0000"/>
              </a:solidFill>
              <a:latin typeface="黑体" panose="02010609060101010101" pitchFamily="49" charset="-122"/>
              <a:ea typeface="黑体" panose="02010609060101010101" pitchFamily="49" charset="-122"/>
            </a:endParaRPr>
          </a:p>
          <a:p>
            <a:pPr>
              <a:spcBef>
                <a:spcPct val="50000"/>
              </a:spcBef>
            </a:pPr>
            <a:r>
              <a:rPr lang="zh-CN" altLang="en-US" sz="3200" b="1" dirty="0" smtClean="0">
                <a:solidFill>
                  <a:srgbClr val="FF0000"/>
                </a:solidFill>
                <a:latin typeface="黑体" panose="02010609060101010101" pitchFamily="49" charset="-122"/>
                <a:ea typeface="黑体" panose="02010609060101010101" pitchFamily="49" charset="-122"/>
                <a:sym typeface="+mn-ea"/>
              </a:rPr>
              <a:t>⑤改革要从本国国情出发，实事求是。</a:t>
            </a:r>
            <a:endParaRPr lang="zh-CN" altLang="en-US" sz="3200" b="1" dirty="0">
              <a:solidFill>
                <a:srgbClr val="FF0000"/>
              </a:solidFill>
              <a:latin typeface="黑体" panose="02010609060101010101" pitchFamily="49" charset="-122"/>
              <a:ea typeface="黑体" panose="02010609060101010101" pitchFamily="49" charset="-122"/>
              <a:sym typeface="+mn-ea"/>
            </a:endParaRPr>
          </a:p>
        </p:txBody>
      </p:sp>
      <p:sp>
        <p:nvSpPr>
          <p:cNvPr id="44034" name="矩形 2"/>
          <p:cNvSpPr/>
          <p:nvPr>
            <p:custDataLst>
              <p:tags r:id="rId2"/>
            </p:custDataLst>
          </p:nvPr>
        </p:nvSpPr>
        <p:spPr>
          <a:xfrm>
            <a:off x="430530" y="908685"/>
            <a:ext cx="11441113" cy="1754326"/>
          </a:xfrm>
          <a:prstGeom prst="rect">
            <a:avLst/>
          </a:prstGeom>
          <a:noFill/>
          <a:ln w="9525">
            <a:noFill/>
          </a:ln>
        </p:spPr>
        <p:txBody>
          <a:bodyPr>
            <a:spAutoFit/>
          </a:bodyPr>
          <a:lstStyle/>
          <a:p>
            <a:pPr>
              <a:lnSpc>
                <a:spcPct val="150000"/>
              </a:lnSpc>
            </a:pPr>
            <a:r>
              <a:rPr lang="zh-CN" altLang="en-US" sz="3600" b="1" dirty="0">
                <a:latin typeface="黑体" panose="02010609060101010101" pitchFamily="49" charset="-122"/>
                <a:ea typeface="黑体" panose="02010609060101010101" pitchFamily="49" charset="-122"/>
                <a:cs typeface="新宋体" panose="02010609030101010101" charset="-122"/>
              </a:rPr>
              <a:t>合作探究：</a:t>
            </a:r>
            <a:endParaRPr lang="zh-CN" altLang="en-US" sz="3600" b="1" dirty="0">
              <a:latin typeface="黑体" panose="02010609060101010101" pitchFamily="49" charset="-122"/>
              <a:ea typeface="黑体" panose="02010609060101010101" pitchFamily="49" charset="-122"/>
              <a:cs typeface="新宋体" panose="02010609030101010101" charset="-122"/>
            </a:endParaRPr>
          </a:p>
          <a:p>
            <a:pPr>
              <a:lnSpc>
                <a:spcPct val="150000"/>
              </a:lnSpc>
            </a:pPr>
            <a:r>
              <a:rPr lang="zh-CN" altLang="en-US" sz="3600" b="1" dirty="0">
                <a:latin typeface="黑体" panose="02010609060101010101" pitchFamily="49" charset="-122"/>
                <a:ea typeface="黑体" panose="02010609060101010101" pitchFamily="49" charset="-122"/>
                <a:cs typeface="新宋体" panose="02010609030101010101" charset="-122"/>
              </a:rPr>
              <a:t>   </a:t>
            </a:r>
            <a:r>
              <a:rPr lang="en-US" sz="3600" b="1" dirty="0" smtClean="0">
                <a:latin typeface="黑体" panose="02010609060101010101" pitchFamily="49" charset="-122"/>
                <a:ea typeface="黑体" panose="02010609060101010101" pitchFamily="49" charset="-122"/>
                <a:cs typeface="新宋体" panose="02010609030101010101" charset="-122"/>
              </a:rPr>
              <a:t>2</a:t>
            </a:r>
            <a:r>
              <a:rPr lang="en-US" altLang="zh-CN" sz="3600" b="1" dirty="0" smtClean="0">
                <a:latin typeface="黑体" panose="02010609060101010101" pitchFamily="49" charset="-122"/>
                <a:ea typeface="黑体" panose="02010609060101010101" pitchFamily="49" charset="-122"/>
                <a:cs typeface="新宋体" panose="02010609030101010101" charset="-122"/>
              </a:rPr>
              <a:t>.</a:t>
            </a:r>
            <a:r>
              <a:rPr lang="zh-CN" altLang="zh-CN" sz="3600" b="1" dirty="0" smtClean="0">
                <a:latin typeface="黑体" panose="02010609060101010101" pitchFamily="49" charset="-122"/>
                <a:ea typeface="黑体" panose="02010609060101010101" pitchFamily="49" charset="-122"/>
                <a:cs typeface="新宋体" panose="02010609030101010101" charset="-122"/>
                <a:sym typeface="+mn-ea"/>
              </a:rPr>
              <a:t>俄国</a:t>
            </a:r>
            <a:r>
              <a:rPr lang="zh-CN" altLang="en-US" sz="3600" b="1" dirty="0">
                <a:latin typeface="黑体" panose="02010609060101010101" pitchFamily="49" charset="-122"/>
                <a:ea typeface="黑体" panose="02010609060101010101" pitchFamily="49" charset="-122"/>
                <a:cs typeface="新宋体" panose="02010609030101010101" charset="-122"/>
                <a:sym typeface="+mn-ea"/>
              </a:rPr>
              <a:t>农奴制</a:t>
            </a:r>
            <a:r>
              <a:rPr lang="zh-CN" altLang="zh-CN" sz="3600" b="1" dirty="0">
                <a:latin typeface="黑体" panose="02010609060101010101" pitchFamily="49" charset="-122"/>
                <a:ea typeface="黑体" panose="02010609060101010101" pitchFamily="49" charset="-122"/>
                <a:cs typeface="新宋体" panose="02010609030101010101" charset="-122"/>
                <a:sym typeface="+mn-ea"/>
              </a:rPr>
              <a:t>改革对中国社会主义建设的</a:t>
            </a:r>
            <a:r>
              <a:rPr lang="zh-CN" altLang="zh-CN" sz="3600" b="1" dirty="0" smtClean="0">
                <a:latin typeface="黑体" panose="02010609060101010101" pitchFamily="49" charset="-122"/>
                <a:ea typeface="黑体" panose="02010609060101010101" pitchFamily="49" charset="-122"/>
                <a:cs typeface="新宋体" panose="02010609030101010101" charset="-122"/>
                <a:sym typeface="+mn-ea"/>
              </a:rPr>
              <a:t>启示</a:t>
            </a:r>
            <a:endParaRPr lang="zh-CN" altLang="en-US" sz="3600" b="1" dirty="0">
              <a:latin typeface="黑体" panose="02010609060101010101" pitchFamily="49" charset="-122"/>
              <a:ea typeface="黑体" panose="02010609060101010101" pitchFamily="49" charset="-122"/>
              <a:cs typeface="新宋体" panose="0201060903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blinds(horizontal)">
                                      <p:cBhvr>
                                        <p:cTn id="7"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格 2"/>
          <p:cNvGraphicFramePr/>
          <p:nvPr>
            <p:custDataLst>
              <p:tags r:id="rId1"/>
            </p:custDataLst>
          </p:nvPr>
        </p:nvGraphicFramePr>
        <p:xfrm>
          <a:off x="478155" y="1003300"/>
          <a:ext cx="11306477" cy="5359406"/>
        </p:xfrm>
        <a:graphic>
          <a:graphicData uri="http://schemas.openxmlformats.org/drawingml/2006/table">
            <a:tbl>
              <a:tblPr/>
              <a:tblGrid>
                <a:gridCol w="2209165"/>
                <a:gridCol w="2035810"/>
                <a:gridCol w="1882775"/>
                <a:gridCol w="5178727"/>
              </a:tblGrid>
              <a:tr h="586740">
                <a:tc>
                  <a:txBody>
                    <a:bodyPr/>
                    <a:lstStyle>
                      <a:lvl1pPr marL="171450" lvl="0" indent="-171450" algn="l" defTabSz="685800" eaLnBrk="0" fontAlgn="base" latinLnBrk="0" hangingPunct="0">
                        <a:lnSpc>
                          <a:spcPct val="90000"/>
                        </a:lnSpc>
                        <a:spcBef>
                          <a:spcPts val="750"/>
                        </a:spcBef>
                        <a:spcAft>
                          <a:spcPct val="0"/>
                        </a:spcAft>
                        <a:buClrTx/>
                        <a:buSzTx/>
                        <a:buFont typeface="Arial" panose="020B0604020202020204" pitchFamily="34" charset="0"/>
                        <a:buChar char="•"/>
                        <a:defRPr sz="2000" u="none" kern="1200" baseline="0">
                          <a:solidFill>
                            <a:schemeClr val="bg1"/>
                          </a:solidFill>
                          <a:latin typeface="Arial" panose="020B0604020202020204" pitchFamily="34" charset="0"/>
                          <a:ea typeface="黑体" panose="02010609060101010101" pitchFamily="49" charset="-122"/>
                        </a:defRPr>
                      </a:lvl1pPr>
                      <a:lvl2pPr marL="514350" lvl="1"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800" b="0" i="0" u="none" kern="1200" baseline="0">
                          <a:solidFill>
                            <a:schemeClr val="bg1"/>
                          </a:solidFill>
                          <a:latin typeface="Arial" panose="020B0604020202020204" pitchFamily="34" charset="0"/>
                          <a:ea typeface="黑体" panose="02010609060101010101" pitchFamily="49" charset="-122"/>
                        </a:defRPr>
                      </a:lvl2pPr>
                      <a:lvl3pPr marL="857250" lvl="2"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3pPr>
                      <a:lvl4pPr marL="1200150" lvl="3"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4pPr>
                      <a:lvl5pPr marL="1543050" lvl="4"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5pPr>
                    </a:lstStyle>
                    <a:p>
                      <a:pPr marL="0" lvl="0" indent="0" algn="ctr" eaLnBrk="1" hangingPunct="1">
                        <a:lnSpc>
                          <a:spcPct val="100000"/>
                        </a:lnSpc>
                        <a:spcBef>
                          <a:spcPct val="0"/>
                        </a:spcBef>
                        <a:buFont typeface="Arial" panose="020B0604020202020204" pitchFamily="34" charset="0"/>
                        <a:buNone/>
                      </a:pPr>
                      <a:r>
                        <a:rPr lang="zh-CN" altLang="en-US" sz="2800" b="1" dirty="0">
                          <a:solidFill>
                            <a:srgbClr val="002060"/>
                          </a:solidFill>
                          <a:latin typeface="黑体" panose="02010609060101010101" pitchFamily="49" charset="-122"/>
                          <a:ea typeface="黑体" panose="02010609060101010101" pitchFamily="49" charset="-122"/>
                        </a:rPr>
                        <a:t>俄国的改革</a:t>
                      </a:r>
                      <a:endParaRPr lang="zh-CN" altLang="en-US" sz="2800" b="1" dirty="0">
                        <a:solidFill>
                          <a:srgbClr val="002060"/>
                        </a:solidFill>
                        <a:latin typeface="黑体" panose="02010609060101010101" pitchFamily="49" charset="-122"/>
                        <a:ea typeface="黑体" panose="02010609060101010101" pitchFamily="49" charset="-122"/>
                      </a:endParaRPr>
                    </a:p>
                  </a:txBody>
                  <a:tcPr marL="91435" marR="91435" marT="45723" marB="45723"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alpha val="100000"/>
                      </a:schemeClr>
                    </a:solidFill>
                  </a:tcPr>
                </a:tc>
                <a:tc>
                  <a:txBody>
                    <a:bodyPr/>
                    <a:lstStyle>
                      <a:lvl1pPr marL="171450" lvl="0" indent="-171450" algn="l" defTabSz="685800" eaLnBrk="0" fontAlgn="base" latinLnBrk="0" hangingPunct="0">
                        <a:lnSpc>
                          <a:spcPct val="90000"/>
                        </a:lnSpc>
                        <a:spcBef>
                          <a:spcPts val="750"/>
                        </a:spcBef>
                        <a:spcAft>
                          <a:spcPct val="0"/>
                        </a:spcAft>
                        <a:buClrTx/>
                        <a:buSzTx/>
                        <a:buFont typeface="Arial" panose="020B0604020202020204" pitchFamily="34" charset="0"/>
                        <a:buChar char="•"/>
                        <a:defRPr sz="2000" u="none" kern="1200" baseline="0">
                          <a:solidFill>
                            <a:schemeClr val="bg1"/>
                          </a:solidFill>
                          <a:latin typeface="Arial" panose="020B0604020202020204" pitchFamily="34" charset="0"/>
                          <a:ea typeface="黑体" panose="02010609060101010101" pitchFamily="49" charset="-122"/>
                        </a:defRPr>
                      </a:lvl1pPr>
                      <a:lvl2pPr marL="514350" lvl="1"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800" b="0" i="0" u="none" kern="1200" baseline="0">
                          <a:solidFill>
                            <a:schemeClr val="bg1"/>
                          </a:solidFill>
                          <a:latin typeface="Arial" panose="020B0604020202020204" pitchFamily="34" charset="0"/>
                          <a:ea typeface="黑体" panose="02010609060101010101" pitchFamily="49" charset="-122"/>
                        </a:defRPr>
                      </a:lvl2pPr>
                      <a:lvl3pPr marL="857250" lvl="2"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3pPr>
                      <a:lvl4pPr marL="1200150" lvl="3"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4pPr>
                      <a:lvl5pPr marL="1543050" lvl="4"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5pPr>
                    </a:lstStyle>
                    <a:p>
                      <a:pPr marL="0" lvl="0" indent="0" algn="ctr" eaLnBrk="1" hangingPunct="1">
                        <a:lnSpc>
                          <a:spcPct val="100000"/>
                        </a:lnSpc>
                        <a:spcBef>
                          <a:spcPct val="0"/>
                        </a:spcBef>
                        <a:buFont typeface="Arial" panose="020B0604020202020204" pitchFamily="34" charset="0"/>
                        <a:buNone/>
                      </a:pPr>
                      <a:r>
                        <a:rPr lang="en-US" altLang="zh-CN" sz="2800" b="1" dirty="0">
                          <a:solidFill>
                            <a:srgbClr val="002060"/>
                          </a:solidFill>
                          <a:latin typeface="黑体" panose="02010609060101010101" pitchFamily="49" charset="-122"/>
                          <a:ea typeface="黑体" panose="02010609060101010101" pitchFamily="49" charset="-122"/>
                          <a:cs typeface="新宋体" panose="02010609030101010101" charset="-122"/>
                        </a:rPr>
                        <a:t>  </a:t>
                      </a:r>
                      <a:r>
                        <a:rPr lang="zh-CN" altLang="en-US" sz="2800" b="1" dirty="0">
                          <a:solidFill>
                            <a:srgbClr val="002060"/>
                          </a:solidFill>
                          <a:latin typeface="黑体" panose="02010609060101010101" pitchFamily="49" charset="-122"/>
                          <a:ea typeface="黑体" panose="02010609060101010101" pitchFamily="49" charset="-122"/>
                          <a:cs typeface="新宋体" panose="02010609030101010101" charset="-122"/>
                        </a:rPr>
                        <a:t>背景</a:t>
                      </a:r>
                      <a:endParaRPr lang="zh-CN" altLang="en-US" sz="2800" b="1" dirty="0">
                        <a:solidFill>
                          <a:srgbClr val="002060"/>
                        </a:solidFill>
                        <a:latin typeface="黑体" panose="02010609060101010101" pitchFamily="49" charset="-122"/>
                        <a:ea typeface="黑体" panose="02010609060101010101" pitchFamily="49" charset="-122"/>
                        <a:cs typeface="新宋体" panose="02010609030101010101" charset="-122"/>
                      </a:endParaRPr>
                    </a:p>
                  </a:txBody>
                  <a:tcPr marL="91435" marR="91435" marT="45723" marB="45723"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alpha val="100000"/>
                      </a:schemeClr>
                    </a:solidFill>
                  </a:tcPr>
                </a:tc>
                <a:tc>
                  <a:txBody>
                    <a:bodyPr/>
                    <a:lstStyle>
                      <a:lvl1pPr marL="171450" lvl="0" indent="-171450" algn="l" defTabSz="685800" eaLnBrk="0" fontAlgn="base" latinLnBrk="0" hangingPunct="0">
                        <a:lnSpc>
                          <a:spcPct val="90000"/>
                        </a:lnSpc>
                        <a:spcBef>
                          <a:spcPts val="750"/>
                        </a:spcBef>
                        <a:spcAft>
                          <a:spcPct val="0"/>
                        </a:spcAft>
                        <a:buClrTx/>
                        <a:buSzTx/>
                        <a:buFont typeface="Arial" panose="020B0604020202020204" pitchFamily="34" charset="0"/>
                        <a:buChar char="•"/>
                        <a:defRPr sz="2000" u="none" kern="1200" baseline="0">
                          <a:solidFill>
                            <a:schemeClr val="bg1"/>
                          </a:solidFill>
                          <a:latin typeface="Arial" panose="020B0604020202020204" pitchFamily="34" charset="0"/>
                          <a:ea typeface="黑体" panose="02010609060101010101" pitchFamily="49" charset="-122"/>
                        </a:defRPr>
                      </a:lvl1pPr>
                      <a:lvl2pPr marL="514350" lvl="1"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800" b="0" i="0" u="none" kern="1200" baseline="0">
                          <a:solidFill>
                            <a:schemeClr val="bg1"/>
                          </a:solidFill>
                          <a:latin typeface="Arial" panose="020B0604020202020204" pitchFamily="34" charset="0"/>
                          <a:ea typeface="黑体" panose="02010609060101010101" pitchFamily="49" charset="-122"/>
                        </a:defRPr>
                      </a:lvl2pPr>
                      <a:lvl3pPr marL="857250" lvl="2"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3pPr>
                      <a:lvl4pPr marL="1200150" lvl="3"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4pPr>
                      <a:lvl5pPr marL="1543050" lvl="4"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5pPr>
                    </a:lstStyle>
                    <a:p>
                      <a:pPr marL="0" lvl="0" indent="0" algn="ctr" eaLnBrk="1" hangingPunct="1">
                        <a:lnSpc>
                          <a:spcPct val="100000"/>
                        </a:lnSpc>
                        <a:spcBef>
                          <a:spcPct val="0"/>
                        </a:spcBef>
                        <a:buFont typeface="Arial" panose="020B0604020202020204" pitchFamily="34" charset="0"/>
                        <a:buNone/>
                      </a:pPr>
                      <a:r>
                        <a:rPr lang="zh-CN" altLang="en-US" sz="2800" b="1" dirty="0">
                          <a:solidFill>
                            <a:srgbClr val="002060"/>
                          </a:solidFill>
                          <a:latin typeface="黑体" panose="02010609060101010101" pitchFamily="49" charset="-122"/>
                          <a:ea typeface="黑体" panose="02010609060101010101" pitchFamily="49" charset="-122"/>
                        </a:rPr>
                        <a:t>内容</a:t>
                      </a:r>
                      <a:endParaRPr lang="zh-CN" altLang="en-US" sz="2800" b="1" dirty="0">
                        <a:solidFill>
                          <a:srgbClr val="002060"/>
                        </a:solidFill>
                        <a:latin typeface="黑体" panose="02010609060101010101" pitchFamily="49" charset="-122"/>
                        <a:ea typeface="黑体" panose="02010609060101010101" pitchFamily="49" charset="-122"/>
                      </a:endParaRPr>
                    </a:p>
                  </a:txBody>
                  <a:tcPr marL="91435" marR="91435" marT="45723" marB="45723"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alpha val="100000"/>
                      </a:schemeClr>
                    </a:solidFill>
                  </a:tcPr>
                </a:tc>
                <a:tc>
                  <a:txBody>
                    <a:bodyPr/>
                    <a:lstStyle>
                      <a:lvl1pPr marL="171450" lvl="0" indent="-171450" algn="l" defTabSz="685800" eaLnBrk="0" fontAlgn="base" latinLnBrk="0" hangingPunct="0">
                        <a:lnSpc>
                          <a:spcPct val="90000"/>
                        </a:lnSpc>
                        <a:spcBef>
                          <a:spcPts val="750"/>
                        </a:spcBef>
                        <a:spcAft>
                          <a:spcPct val="0"/>
                        </a:spcAft>
                        <a:buClrTx/>
                        <a:buSzTx/>
                        <a:buFont typeface="Arial" panose="020B0604020202020204" pitchFamily="34" charset="0"/>
                        <a:buChar char="•"/>
                        <a:defRPr sz="2000" u="none" kern="1200" baseline="0">
                          <a:solidFill>
                            <a:schemeClr val="bg1"/>
                          </a:solidFill>
                          <a:latin typeface="Arial" panose="020B0604020202020204" pitchFamily="34" charset="0"/>
                          <a:ea typeface="黑体" panose="02010609060101010101" pitchFamily="49" charset="-122"/>
                        </a:defRPr>
                      </a:lvl1pPr>
                      <a:lvl2pPr marL="514350" lvl="1"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800" b="0" i="0" u="none" kern="1200" baseline="0">
                          <a:solidFill>
                            <a:schemeClr val="bg1"/>
                          </a:solidFill>
                          <a:latin typeface="Arial" panose="020B0604020202020204" pitchFamily="34" charset="0"/>
                          <a:ea typeface="黑体" panose="02010609060101010101" pitchFamily="49" charset="-122"/>
                        </a:defRPr>
                      </a:lvl2pPr>
                      <a:lvl3pPr marL="857250" lvl="2"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3pPr>
                      <a:lvl4pPr marL="1200150" lvl="3"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4pPr>
                      <a:lvl5pPr marL="1543050" lvl="4"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5pPr>
                    </a:lstStyle>
                    <a:p>
                      <a:pPr marL="0" lvl="0" indent="0" algn="ctr" eaLnBrk="1" hangingPunct="1">
                        <a:lnSpc>
                          <a:spcPct val="100000"/>
                        </a:lnSpc>
                        <a:spcBef>
                          <a:spcPct val="0"/>
                        </a:spcBef>
                        <a:buFont typeface="Arial" panose="020B0604020202020204" pitchFamily="34" charset="0"/>
                        <a:buNone/>
                      </a:pPr>
                      <a:r>
                        <a:rPr lang="zh-CN" altLang="en-US" sz="2800" b="1" dirty="0">
                          <a:solidFill>
                            <a:srgbClr val="002060"/>
                          </a:solidFill>
                          <a:latin typeface="黑体" panose="02010609060101010101" pitchFamily="49" charset="-122"/>
                          <a:ea typeface="黑体" panose="02010609060101010101" pitchFamily="49" charset="-122"/>
                        </a:rPr>
                        <a:t>影响</a:t>
                      </a:r>
                      <a:endParaRPr lang="zh-CN" altLang="en-US" sz="2800" b="1" dirty="0">
                        <a:solidFill>
                          <a:srgbClr val="002060"/>
                        </a:solidFill>
                        <a:latin typeface="黑体" panose="02010609060101010101" pitchFamily="49" charset="-122"/>
                        <a:ea typeface="黑体" panose="02010609060101010101" pitchFamily="49" charset="-122"/>
                      </a:endParaRPr>
                    </a:p>
                  </a:txBody>
                  <a:tcPr marL="91435" marR="91435" marT="45723" marB="45723"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alpha val="100000"/>
                      </a:schemeClr>
                    </a:solidFill>
                  </a:tcPr>
                </a:tc>
              </a:tr>
              <a:tr h="2242820">
                <a:tc>
                  <a:txBody>
                    <a:bodyPr/>
                    <a:lstStyle>
                      <a:lvl1pPr marL="171450" lvl="0" indent="-171450" algn="l" defTabSz="685800" eaLnBrk="0" fontAlgn="base" latinLnBrk="0" hangingPunct="0">
                        <a:lnSpc>
                          <a:spcPct val="90000"/>
                        </a:lnSpc>
                        <a:spcBef>
                          <a:spcPts val="750"/>
                        </a:spcBef>
                        <a:spcAft>
                          <a:spcPct val="0"/>
                        </a:spcAft>
                        <a:buClrTx/>
                        <a:buSzTx/>
                        <a:buFont typeface="Arial" panose="020B0604020202020204" pitchFamily="34" charset="0"/>
                        <a:buChar char="•"/>
                        <a:defRPr sz="2000" u="none" kern="1200" baseline="0">
                          <a:solidFill>
                            <a:schemeClr val="bg1"/>
                          </a:solidFill>
                          <a:latin typeface="Arial" panose="020B0604020202020204" pitchFamily="34" charset="0"/>
                          <a:ea typeface="黑体" panose="02010609060101010101" pitchFamily="49" charset="-122"/>
                        </a:defRPr>
                      </a:lvl1pPr>
                      <a:lvl2pPr marL="514350" lvl="1"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800" b="0" i="0" u="none" kern="1200" baseline="0">
                          <a:solidFill>
                            <a:schemeClr val="bg1"/>
                          </a:solidFill>
                          <a:latin typeface="Arial" panose="020B0604020202020204" pitchFamily="34" charset="0"/>
                          <a:ea typeface="黑体" panose="02010609060101010101" pitchFamily="49" charset="-122"/>
                        </a:defRPr>
                      </a:lvl2pPr>
                      <a:lvl3pPr marL="857250" lvl="2"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3pPr>
                      <a:lvl4pPr marL="1200150" lvl="3"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4pPr>
                      <a:lvl5pPr marL="1543050" lvl="4"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5pPr>
                    </a:lstStyle>
                    <a:p>
                      <a:pPr marL="0" lvl="0" indent="0" algn="ctr" eaLnBrk="1" hangingPunct="1">
                        <a:lnSpc>
                          <a:spcPct val="100000"/>
                        </a:lnSpc>
                        <a:spcBef>
                          <a:spcPct val="0"/>
                        </a:spcBef>
                        <a:buFont typeface="Arial" panose="020B0604020202020204" pitchFamily="34" charset="0"/>
                        <a:buNone/>
                      </a:pPr>
                      <a:r>
                        <a:rPr lang="zh-CN" altLang="en-US" sz="2800" b="1" dirty="0">
                          <a:solidFill>
                            <a:srgbClr val="000000"/>
                          </a:solidFill>
                          <a:latin typeface="黑体" panose="02010609060101010101" pitchFamily="49" charset="-122"/>
                          <a:ea typeface="黑体" panose="02010609060101010101" pitchFamily="49" charset="-122"/>
                        </a:rPr>
                        <a:t>彼得</a:t>
                      </a:r>
                      <a:r>
                        <a:rPr lang="zh-CN" altLang="en-US" sz="2800" b="1" dirty="0" smtClean="0">
                          <a:solidFill>
                            <a:srgbClr val="000000"/>
                          </a:solidFill>
                          <a:latin typeface="黑体" panose="02010609060101010101" pitchFamily="49" charset="-122"/>
                          <a:ea typeface="黑体" panose="02010609060101010101" pitchFamily="49" charset="-122"/>
                        </a:rPr>
                        <a:t>一世</a:t>
                      </a:r>
                      <a:endParaRPr lang="en-US" altLang="zh-CN" sz="2800" b="1" dirty="0" smtClean="0">
                        <a:solidFill>
                          <a:srgbClr val="000000"/>
                        </a:solidFill>
                        <a:latin typeface="黑体" panose="02010609060101010101" pitchFamily="49" charset="-122"/>
                        <a:ea typeface="黑体" panose="02010609060101010101" pitchFamily="49" charset="-122"/>
                      </a:endParaRPr>
                    </a:p>
                    <a:p>
                      <a:pPr marL="0" lvl="0" indent="0" algn="ctr" eaLnBrk="1" hangingPunct="1">
                        <a:lnSpc>
                          <a:spcPct val="100000"/>
                        </a:lnSpc>
                        <a:spcBef>
                          <a:spcPct val="0"/>
                        </a:spcBef>
                        <a:buFont typeface="Arial" panose="020B0604020202020204" pitchFamily="34" charset="0"/>
                        <a:buNone/>
                      </a:pPr>
                      <a:r>
                        <a:rPr lang="zh-CN" altLang="en-US" sz="2800" b="1" dirty="0" smtClean="0">
                          <a:solidFill>
                            <a:srgbClr val="000000"/>
                          </a:solidFill>
                          <a:latin typeface="黑体" panose="02010609060101010101" pitchFamily="49" charset="-122"/>
                          <a:ea typeface="黑体" panose="02010609060101010101" pitchFamily="49" charset="-122"/>
                        </a:rPr>
                        <a:t>改革</a:t>
                      </a:r>
                      <a:endParaRPr lang="zh-CN" altLang="en-US" sz="2800" b="1" dirty="0">
                        <a:solidFill>
                          <a:srgbClr val="000000"/>
                        </a:solidFill>
                        <a:latin typeface="黑体" panose="02010609060101010101" pitchFamily="49" charset="-122"/>
                        <a:ea typeface="黑体" panose="02010609060101010101" pitchFamily="49" charset="-122"/>
                      </a:endParaRPr>
                    </a:p>
                  </a:txBody>
                  <a:tcPr marL="91435" marR="91435" marT="45723" marB="45723"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alpha val="100000"/>
                      </a:schemeClr>
                    </a:solidFill>
                  </a:tcPr>
                </a:tc>
                <a:tc>
                  <a:txBody>
                    <a:bodyPr/>
                    <a:lstStyle>
                      <a:lvl1pPr marL="171450" lvl="0" indent="-171450" algn="l" defTabSz="685800" eaLnBrk="0" fontAlgn="base" latinLnBrk="0" hangingPunct="0">
                        <a:lnSpc>
                          <a:spcPct val="90000"/>
                        </a:lnSpc>
                        <a:spcBef>
                          <a:spcPts val="750"/>
                        </a:spcBef>
                        <a:spcAft>
                          <a:spcPct val="0"/>
                        </a:spcAft>
                        <a:buClrTx/>
                        <a:buSzTx/>
                        <a:buFont typeface="Arial" panose="020B0604020202020204" pitchFamily="34" charset="0"/>
                        <a:buChar char="•"/>
                        <a:defRPr sz="2000" u="none" kern="1200" baseline="0">
                          <a:solidFill>
                            <a:schemeClr val="bg1"/>
                          </a:solidFill>
                          <a:latin typeface="Arial" panose="020B0604020202020204" pitchFamily="34" charset="0"/>
                          <a:ea typeface="黑体" panose="02010609060101010101" pitchFamily="49" charset="-122"/>
                        </a:defRPr>
                      </a:lvl1pPr>
                      <a:lvl2pPr marL="514350" lvl="1"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800" b="0" i="0" u="none" kern="1200" baseline="0">
                          <a:solidFill>
                            <a:schemeClr val="bg1"/>
                          </a:solidFill>
                          <a:latin typeface="Arial" panose="020B0604020202020204" pitchFamily="34" charset="0"/>
                          <a:ea typeface="黑体" panose="02010609060101010101" pitchFamily="49" charset="-122"/>
                        </a:defRPr>
                      </a:lvl2pPr>
                      <a:lvl3pPr marL="857250" lvl="2"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3pPr>
                      <a:lvl4pPr marL="1200150" lvl="3"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4pPr>
                      <a:lvl5pPr marL="1543050" lvl="4"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5pPr>
                    </a:lstStyle>
                    <a:p>
                      <a:pPr marL="0" lvl="0" indent="0" algn="l" eaLnBrk="1" hangingPunct="1">
                        <a:lnSpc>
                          <a:spcPct val="100000"/>
                        </a:lnSpc>
                        <a:spcBef>
                          <a:spcPct val="0"/>
                        </a:spcBef>
                        <a:buFont typeface="Arial" panose="020B0604020202020204" pitchFamily="34" charset="0"/>
                        <a:buNone/>
                      </a:pPr>
                      <a:r>
                        <a:rPr lang="zh-CN" altLang="en-US" sz="2800" b="1" dirty="0">
                          <a:solidFill>
                            <a:srgbClr val="FF0000"/>
                          </a:solidFill>
                          <a:latin typeface="黑体" panose="02010609060101010101" pitchFamily="49" charset="-122"/>
                          <a:ea typeface="黑体" panose="02010609060101010101" pitchFamily="49" charset="-122"/>
                        </a:rPr>
                        <a:t>农奴制盛行</a:t>
                      </a:r>
                      <a:r>
                        <a:rPr lang="zh-CN" altLang="en-US" sz="2800" b="1" dirty="0">
                          <a:solidFill>
                            <a:srgbClr val="000000"/>
                          </a:solidFill>
                          <a:latin typeface="黑体" panose="02010609060101010101" pitchFamily="49" charset="-122"/>
                          <a:ea typeface="黑体" panose="02010609060101010101" pitchFamily="49" charset="-122"/>
                        </a:rPr>
                        <a:t>，是一个</a:t>
                      </a:r>
                      <a:r>
                        <a:rPr lang="zh-CN" altLang="en-US" sz="2800" b="1" dirty="0">
                          <a:solidFill>
                            <a:srgbClr val="FF0000"/>
                          </a:solidFill>
                          <a:latin typeface="黑体" panose="02010609060101010101" pitchFamily="49" charset="-122"/>
                          <a:ea typeface="黑体" panose="02010609060101010101" pitchFamily="49" charset="-122"/>
                        </a:rPr>
                        <a:t>封闭落后</a:t>
                      </a:r>
                      <a:r>
                        <a:rPr lang="zh-CN" altLang="en-US" sz="2800" b="1" dirty="0">
                          <a:solidFill>
                            <a:srgbClr val="000000"/>
                          </a:solidFill>
                          <a:latin typeface="黑体" panose="02010609060101010101" pitchFamily="49" charset="-122"/>
                          <a:ea typeface="黑体" panose="02010609060101010101" pitchFamily="49" charset="-122"/>
                        </a:rPr>
                        <a:t>的国家。</a:t>
                      </a:r>
                      <a:endParaRPr lang="zh-CN" altLang="en-US" sz="2800" b="1" dirty="0">
                        <a:solidFill>
                          <a:srgbClr val="000000"/>
                        </a:solidFill>
                        <a:latin typeface="黑体" panose="02010609060101010101" pitchFamily="49" charset="-122"/>
                        <a:ea typeface="黑体" panose="02010609060101010101" pitchFamily="49" charset="-122"/>
                      </a:endParaRPr>
                    </a:p>
                  </a:txBody>
                  <a:tcPr marL="91435" marR="91435" marT="45723" marB="45723"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alpha val="100000"/>
                      </a:schemeClr>
                    </a:solidFill>
                  </a:tcPr>
                </a:tc>
                <a:tc>
                  <a:txBody>
                    <a:bodyPr/>
                    <a:lstStyle>
                      <a:lvl1pPr marL="171450" lvl="0" indent="-171450" algn="l" defTabSz="685800" eaLnBrk="0" fontAlgn="base" latinLnBrk="0" hangingPunct="0">
                        <a:lnSpc>
                          <a:spcPct val="90000"/>
                        </a:lnSpc>
                        <a:spcBef>
                          <a:spcPts val="750"/>
                        </a:spcBef>
                        <a:spcAft>
                          <a:spcPct val="0"/>
                        </a:spcAft>
                        <a:buClrTx/>
                        <a:buSzTx/>
                        <a:buFont typeface="Arial" panose="020B0604020202020204" pitchFamily="34" charset="0"/>
                        <a:buChar char="•"/>
                        <a:defRPr sz="2000" u="none" kern="1200" baseline="0">
                          <a:solidFill>
                            <a:schemeClr val="bg1"/>
                          </a:solidFill>
                          <a:latin typeface="Arial" panose="020B0604020202020204" pitchFamily="34" charset="0"/>
                          <a:ea typeface="黑体" panose="02010609060101010101" pitchFamily="49" charset="-122"/>
                        </a:defRPr>
                      </a:lvl1pPr>
                      <a:lvl2pPr marL="514350" lvl="1"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800" b="0" i="0" u="none" kern="1200" baseline="0">
                          <a:solidFill>
                            <a:schemeClr val="bg1"/>
                          </a:solidFill>
                          <a:latin typeface="Arial" panose="020B0604020202020204" pitchFamily="34" charset="0"/>
                          <a:ea typeface="黑体" panose="02010609060101010101" pitchFamily="49" charset="-122"/>
                        </a:defRPr>
                      </a:lvl2pPr>
                      <a:lvl3pPr marL="857250" lvl="2"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3pPr>
                      <a:lvl4pPr marL="1200150" lvl="3"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4pPr>
                      <a:lvl5pPr marL="1543050" lvl="4"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5pPr>
                    </a:lstStyle>
                    <a:p>
                      <a:pPr marL="0" lvl="0" indent="0" algn="ctr" eaLnBrk="1" hangingPunct="1">
                        <a:lnSpc>
                          <a:spcPct val="100000"/>
                        </a:lnSpc>
                        <a:spcBef>
                          <a:spcPct val="0"/>
                        </a:spcBef>
                        <a:buFont typeface="Arial" panose="020B0604020202020204" pitchFamily="34" charset="0"/>
                        <a:buNone/>
                      </a:pPr>
                      <a:r>
                        <a:rPr lang="zh-CN" altLang="en-US" sz="2800" b="1" dirty="0">
                          <a:solidFill>
                            <a:srgbClr val="000000"/>
                          </a:solidFill>
                          <a:latin typeface="黑体" panose="02010609060101010101" pitchFamily="49" charset="-122"/>
                          <a:ea typeface="黑体" panose="02010609060101010101" pitchFamily="49" charset="-122"/>
                        </a:rPr>
                        <a:t>政治：</a:t>
                      </a:r>
                      <a:endParaRPr lang="en-US" altLang="zh-CN" sz="2800" b="1" dirty="0">
                        <a:solidFill>
                          <a:srgbClr val="000000"/>
                        </a:solidFill>
                        <a:latin typeface="黑体" panose="02010609060101010101" pitchFamily="49" charset="-122"/>
                        <a:ea typeface="黑体" panose="02010609060101010101" pitchFamily="49" charset="-122"/>
                      </a:endParaRPr>
                    </a:p>
                    <a:p>
                      <a:pPr marL="0" lvl="0" indent="0" algn="ctr" eaLnBrk="1" hangingPunct="1">
                        <a:lnSpc>
                          <a:spcPct val="100000"/>
                        </a:lnSpc>
                        <a:spcBef>
                          <a:spcPct val="0"/>
                        </a:spcBef>
                        <a:buFont typeface="Arial" panose="020B0604020202020204" pitchFamily="34" charset="0"/>
                        <a:buNone/>
                      </a:pPr>
                      <a:r>
                        <a:rPr lang="zh-CN" altLang="en-US" sz="2800" b="1" dirty="0">
                          <a:solidFill>
                            <a:srgbClr val="FF0000"/>
                          </a:solidFill>
                          <a:latin typeface="黑体" panose="02010609060101010101" pitchFamily="49" charset="-122"/>
                          <a:ea typeface="黑体" panose="02010609060101010101" pitchFamily="49" charset="-122"/>
                        </a:rPr>
                        <a:t>军事</a:t>
                      </a:r>
                      <a:r>
                        <a:rPr lang="zh-CN" sz="2800" b="1" dirty="0">
                          <a:solidFill>
                            <a:srgbClr val="000000"/>
                          </a:solidFill>
                          <a:latin typeface="黑体" panose="02010609060101010101" pitchFamily="49" charset="-122"/>
                          <a:ea typeface="黑体" panose="02010609060101010101" pitchFamily="49" charset="-122"/>
                        </a:rPr>
                        <a:t>：</a:t>
                      </a:r>
                      <a:endParaRPr lang="zh-CN" sz="2800" b="1" dirty="0">
                        <a:solidFill>
                          <a:srgbClr val="000000"/>
                        </a:solidFill>
                        <a:latin typeface="黑体" panose="02010609060101010101" pitchFamily="49" charset="-122"/>
                        <a:ea typeface="黑体" panose="02010609060101010101" pitchFamily="49" charset="-122"/>
                      </a:endParaRPr>
                    </a:p>
                    <a:p>
                      <a:pPr marL="0" lvl="0" indent="0" algn="ctr" eaLnBrk="1" hangingPunct="1">
                        <a:lnSpc>
                          <a:spcPct val="100000"/>
                        </a:lnSpc>
                        <a:spcBef>
                          <a:spcPct val="0"/>
                        </a:spcBef>
                        <a:buFont typeface="Arial" panose="020B0604020202020204" pitchFamily="34" charset="0"/>
                        <a:buNone/>
                      </a:pPr>
                      <a:r>
                        <a:rPr lang="zh-CN" altLang="en-US" sz="2800" b="1" dirty="0">
                          <a:solidFill>
                            <a:srgbClr val="FF0000"/>
                          </a:solidFill>
                          <a:latin typeface="黑体" panose="02010609060101010101" pitchFamily="49" charset="-122"/>
                          <a:ea typeface="黑体" panose="02010609060101010101" pitchFamily="49" charset="-122"/>
                        </a:rPr>
                        <a:t>经济：</a:t>
                      </a:r>
                      <a:endParaRPr lang="en-US" altLang="zh-CN" sz="2800" b="1" dirty="0">
                        <a:solidFill>
                          <a:srgbClr val="000000"/>
                        </a:solidFill>
                        <a:latin typeface="黑体" panose="02010609060101010101" pitchFamily="49" charset="-122"/>
                        <a:ea typeface="黑体" panose="02010609060101010101" pitchFamily="49" charset="-122"/>
                      </a:endParaRPr>
                    </a:p>
                    <a:p>
                      <a:pPr marL="0" lvl="0" indent="0" algn="ctr" eaLnBrk="1" hangingPunct="1">
                        <a:lnSpc>
                          <a:spcPct val="100000"/>
                        </a:lnSpc>
                        <a:spcBef>
                          <a:spcPct val="0"/>
                        </a:spcBef>
                        <a:buFont typeface="Arial" panose="020B0604020202020204" pitchFamily="34" charset="0"/>
                        <a:buNone/>
                      </a:pPr>
                      <a:r>
                        <a:rPr lang="zh-CN" altLang="en-US" sz="2800" b="1" dirty="0">
                          <a:solidFill>
                            <a:srgbClr val="000000"/>
                          </a:solidFill>
                          <a:latin typeface="黑体" panose="02010609060101010101" pitchFamily="49" charset="-122"/>
                          <a:ea typeface="黑体" panose="02010609060101010101" pitchFamily="49" charset="-122"/>
                        </a:rPr>
                        <a:t>文教</a:t>
                      </a:r>
                      <a:r>
                        <a:rPr lang="zh-CN" sz="2800" b="1" dirty="0">
                          <a:solidFill>
                            <a:srgbClr val="000000"/>
                          </a:solidFill>
                          <a:latin typeface="黑体" panose="02010609060101010101" pitchFamily="49" charset="-122"/>
                          <a:ea typeface="黑体" panose="02010609060101010101" pitchFamily="49" charset="-122"/>
                        </a:rPr>
                        <a:t>：</a:t>
                      </a:r>
                      <a:endParaRPr lang="zh-CN" sz="2800" b="1" dirty="0">
                        <a:solidFill>
                          <a:srgbClr val="000000"/>
                        </a:solidFill>
                        <a:latin typeface="黑体" panose="02010609060101010101" pitchFamily="49" charset="-122"/>
                        <a:ea typeface="黑体" panose="02010609060101010101" pitchFamily="49" charset="-122"/>
                      </a:endParaRPr>
                    </a:p>
                    <a:p>
                      <a:pPr marL="0" lvl="0" indent="0" algn="ctr" eaLnBrk="1" hangingPunct="1">
                        <a:lnSpc>
                          <a:spcPct val="100000"/>
                        </a:lnSpc>
                        <a:spcBef>
                          <a:spcPct val="0"/>
                        </a:spcBef>
                        <a:buFont typeface="Arial" panose="020B0604020202020204" pitchFamily="34" charset="0"/>
                        <a:buNone/>
                      </a:pPr>
                      <a:r>
                        <a:rPr lang="zh-CN" altLang="en-US" sz="2800" b="1" dirty="0">
                          <a:solidFill>
                            <a:srgbClr val="000000"/>
                          </a:solidFill>
                          <a:latin typeface="黑体" panose="02010609060101010101" pitchFamily="49" charset="-122"/>
                          <a:ea typeface="黑体" panose="02010609060101010101" pitchFamily="49" charset="-122"/>
                        </a:rPr>
                        <a:t>社会习俗；</a:t>
                      </a:r>
                      <a:endParaRPr lang="zh-CN" altLang="en-US" sz="2800" b="1" dirty="0">
                        <a:solidFill>
                          <a:srgbClr val="000000"/>
                        </a:solidFill>
                        <a:latin typeface="黑体" panose="02010609060101010101" pitchFamily="49" charset="-122"/>
                        <a:ea typeface="黑体" panose="02010609060101010101" pitchFamily="49" charset="-122"/>
                      </a:endParaRPr>
                    </a:p>
                  </a:txBody>
                  <a:tcPr marL="91435" marR="91435" marT="45723" marB="45723"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alpha val="100000"/>
                      </a:schemeClr>
                    </a:solidFill>
                  </a:tcPr>
                </a:tc>
                <a:tc>
                  <a:txBody>
                    <a:bodyPr/>
                    <a:lstStyle>
                      <a:lvl1pPr marL="171450" lvl="0" indent="-171450" algn="l" defTabSz="685800" eaLnBrk="0" fontAlgn="base" latinLnBrk="0" hangingPunct="0">
                        <a:lnSpc>
                          <a:spcPct val="90000"/>
                        </a:lnSpc>
                        <a:spcBef>
                          <a:spcPts val="750"/>
                        </a:spcBef>
                        <a:spcAft>
                          <a:spcPct val="0"/>
                        </a:spcAft>
                        <a:buClrTx/>
                        <a:buSzTx/>
                        <a:buFont typeface="Arial" panose="020B0604020202020204" pitchFamily="34" charset="0"/>
                        <a:buChar char="•"/>
                        <a:defRPr sz="2000" u="none" kern="1200" baseline="0">
                          <a:solidFill>
                            <a:schemeClr val="bg1"/>
                          </a:solidFill>
                          <a:latin typeface="Arial" panose="020B0604020202020204" pitchFamily="34" charset="0"/>
                          <a:ea typeface="黑体" panose="02010609060101010101" pitchFamily="49" charset="-122"/>
                        </a:defRPr>
                      </a:lvl1pPr>
                      <a:lvl2pPr marL="514350" lvl="1"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800" b="0" i="0" u="none" kern="1200" baseline="0">
                          <a:solidFill>
                            <a:schemeClr val="bg1"/>
                          </a:solidFill>
                          <a:latin typeface="Arial" panose="020B0604020202020204" pitchFamily="34" charset="0"/>
                          <a:ea typeface="黑体" panose="02010609060101010101" pitchFamily="49" charset="-122"/>
                        </a:defRPr>
                      </a:lvl2pPr>
                      <a:lvl3pPr marL="857250" lvl="2"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3pPr>
                      <a:lvl4pPr marL="1200150" lvl="3"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4pPr>
                      <a:lvl5pPr marL="1543050" lvl="4"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5pPr>
                    </a:lstStyle>
                    <a:p>
                      <a:pPr marL="0" lvl="0" indent="0" algn="l" eaLnBrk="1" hangingPunct="1">
                        <a:lnSpc>
                          <a:spcPct val="100000"/>
                        </a:lnSpc>
                        <a:spcBef>
                          <a:spcPct val="0"/>
                        </a:spcBef>
                        <a:buFont typeface="Arial" panose="020B0604020202020204" pitchFamily="34" charset="0"/>
                        <a:buNone/>
                      </a:pPr>
                      <a:r>
                        <a:rPr lang="en-US" altLang="zh-CN" sz="2400" b="1" dirty="0">
                          <a:solidFill>
                            <a:srgbClr val="000000"/>
                          </a:solidFill>
                          <a:latin typeface="黑体" panose="02010609060101010101" pitchFamily="49" charset="-122"/>
                          <a:ea typeface="黑体" panose="02010609060101010101" pitchFamily="49" charset="-122"/>
                          <a:cs typeface="新宋体" panose="02010609030101010101" charset="-122"/>
                        </a:rPr>
                        <a:t>    </a:t>
                      </a:r>
                      <a:r>
                        <a:rPr lang="en-US" altLang="zh-CN" sz="2400" b="1" dirty="0" smtClean="0">
                          <a:solidFill>
                            <a:srgbClr val="000000"/>
                          </a:solidFill>
                          <a:latin typeface="黑体" panose="02010609060101010101" pitchFamily="49" charset="-122"/>
                          <a:ea typeface="黑体" panose="02010609060101010101" pitchFamily="49" charset="-122"/>
                          <a:cs typeface="新宋体" panose="02010609030101010101" charset="-122"/>
                        </a:rPr>
                        <a:t> </a:t>
                      </a:r>
                      <a:r>
                        <a:rPr lang="zh-CN" altLang="en-US" sz="3200" b="1" dirty="0" smtClean="0">
                          <a:solidFill>
                            <a:srgbClr val="000000"/>
                          </a:solidFill>
                          <a:latin typeface="黑体" panose="02010609060101010101" pitchFamily="49" charset="-122"/>
                          <a:ea typeface="黑体" panose="02010609060101010101" pitchFamily="49" charset="-122"/>
                          <a:cs typeface="新宋体" panose="02010609030101010101" charset="-122"/>
                        </a:rPr>
                        <a:t>彼</a:t>
                      </a:r>
                      <a:r>
                        <a:rPr lang="zh-CN" altLang="en-US" sz="3200" b="1" dirty="0">
                          <a:solidFill>
                            <a:srgbClr val="000000"/>
                          </a:solidFill>
                          <a:latin typeface="黑体" panose="02010609060101010101" pitchFamily="49" charset="-122"/>
                          <a:ea typeface="黑体" panose="02010609060101010101" pitchFamily="49" charset="-122"/>
                          <a:cs typeface="新宋体" panose="02010609030101010101" charset="-122"/>
                        </a:rPr>
                        <a:t>得一世改革开启了俄国</a:t>
                      </a:r>
                      <a:r>
                        <a:rPr lang="zh-CN" altLang="en-US" sz="3200" b="1" dirty="0">
                          <a:solidFill>
                            <a:srgbClr val="FF0000"/>
                          </a:solidFill>
                          <a:latin typeface="黑体" panose="02010609060101010101" pitchFamily="49" charset="-122"/>
                          <a:ea typeface="黑体" panose="02010609060101010101" pitchFamily="49" charset="-122"/>
                          <a:cs typeface="新宋体" panose="02010609030101010101" charset="-122"/>
                        </a:rPr>
                        <a:t>近代化</a:t>
                      </a:r>
                      <a:r>
                        <a:rPr lang="zh-CN" altLang="en-US" sz="3200" b="1" dirty="0">
                          <a:solidFill>
                            <a:srgbClr val="000000"/>
                          </a:solidFill>
                          <a:latin typeface="黑体" panose="02010609060101010101" pitchFamily="49" charset="-122"/>
                          <a:ea typeface="黑体" panose="02010609060101010101" pitchFamily="49" charset="-122"/>
                          <a:cs typeface="新宋体" panose="02010609030101010101" charset="-122"/>
                        </a:rPr>
                        <a:t>的进程。</a:t>
                      </a:r>
                      <a:r>
                        <a:rPr lang="zh-CN" altLang="en-US" sz="3200" b="1" dirty="0">
                          <a:solidFill>
                            <a:srgbClr val="FF0000"/>
                          </a:solidFill>
                          <a:latin typeface="黑体" panose="02010609060101010101" pitchFamily="49" charset="-122"/>
                          <a:ea typeface="黑体" panose="02010609060101010101" pitchFamily="49" charset="-122"/>
                          <a:cs typeface="新宋体" panose="02010609030101010101" charset="-122"/>
                          <a:sym typeface="+mn-ea"/>
                        </a:rPr>
                        <a:t>进一步强化了</a:t>
                      </a:r>
                      <a:r>
                        <a:rPr lang="zh-CN" altLang="en-US" sz="3200" b="1" dirty="0">
                          <a:solidFill>
                            <a:srgbClr val="FF0000"/>
                          </a:solidFill>
                          <a:latin typeface="黑体" panose="02010609060101010101" pitchFamily="49" charset="-122"/>
                          <a:ea typeface="黑体" panose="02010609060101010101" pitchFamily="49" charset="-122"/>
                          <a:cs typeface="新宋体" panose="02010609030101010101" charset="-122"/>
                        </a:rPr>
                        <a:t>农奴制</a:t>
                      </a:r>
                      <a:r>
                        <a:rPr lang="zh-CN" altLang="en-US" sz="3200" b="1" dirty="0">
                          <a:solidFill>
                            <a:srgbClr val="000000"/>
                          </a:solidFill>
                          <a:latin typeface="黑体" panose="02010609060101010101" pitchFamily="49" charset="-122"/>
                          <a:ea typeface="黑体" panose="02010609060101010101" pitchFamily="49" charset="-122"/>
                          <a:cs typeface="新宋体" panose="02010609030101010101" charset="-122"/>
                        </a:rPr>
                        <a:t>，后来成为俄国社会发展的障碍。</a:t>
                      </a:r>
                      <a:endParaRPr lang="zh-CN" altLang="en-US" sz="3200" b="1" dirty="0">
                        <a:solidFill>
                          <a:srgbClr val="000000"/>
                        </a:solidFill>
                        <a:latin typeface="黑体" panose="02010609060101010101" pitchFamily="49" charset="-122"/>
                        <a:ea typeface="黑体" panose="02010609060101010101" pitchFamily="49" charset="-122"/>
                        <a:cs typeface="新宋体" panose="02010609030101010101" charset="-122"/>
                      </a:endParaRPr>
                    </a:p>
                  </a:txBody>
                  <a:tcPr marL="91435" marR="91435" marT="45723" marB="45723"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alpha val="100000"/>
                      </a:schemeClr>
                    </a:solidFill>
                  </a:tcPr>
                </a:tc>
              </a:tr>
              <a:tr h="2451735">
                <a:tc>
                  <a:txBody>
                    <a:bodyPr/>
                    <a:lstStyle>
                      <a:lvl1pPr marL="171450" lvl="0" indent="-171450" algn="l" defTabSz="685800" eaLnBrk="0" fontAlgn="base" latinLnBrk="0" hangingPunct="0">
                        <a:lnSpc>
                          <a:spcPct val="90000"/>
                        </a:lnSpc>
                        <a:spcBef>
                          <a:spcPts val="750"/>
                        </a:spcBef>
                        <a:spcAft>
                          <a:spcPct val="0"/>
                        </a:spcAft>
                        <a:buClrTx/>
                        <a:buSzTx/>
                        <a:buFont typeface="Arial" panose="020B0604020202020204" pitchFamily="34" charset="0"/>
                        <a:buChar char="•"/>
                        <a:defRPr sz="2000" u="none" kern="1200" baseline="0">
                          <a:solidFill>
                            <a:schemeClr val="bg1"/>
                          </a:solidFill>
                          <a:latin typeface="Arial" panose="020B0604020202020204" pitchFamily="34" charset="0"/>
                          <a:ea typeface="黑体" panose="02010609060101010101" pitchFamily="49" charset="-122"/>
                        </a:defRPr>
                      </a:lvl1pPr>
                      <a:lvl2pPr marL="514350" lvl="1"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800" b="0" i="0" u="none" kern="1200" baseline="0">
                          <a:solidFill>
                            <a:schemeClr val="bg1"/>
                          </a:solidFill>
                          <a:latin typeface="Arial" panose="020B0604020202020204" pitchFamily="34" charset="0"/>
                          <a:ea typeface="黑体" panose="02010609060101010101" pitchFamily="49" charset="-122"/>
                        </a:defRPr>
                      </a:lvl2pPr>
                      <a:lvl3pPr marL="857250" lvl="2"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3pPr>
                      <a:lvl4pPr marL="1200150" lvl="3"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4pPr>
                      <a:lvl5pPr marL="1543050" lvl="4"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5pPr>
                    </a:lstStyle>
                    <a:p>
                      <a:pPr marL="0" lvl="0" indent="0" algn="ctr" eaLnBrk="1" hangingPunct="1">
                        <a:lnSpc>
                          <a:spcPct val="100000"/>
                        </a:lnSpc>
                        <a:spcBef>
                          <a:spcPct val="0"/>
                        </a:spcBef>
                        <a:buFont typeface="Arial" panose="020B0604020202020204" pitchFamily="34" charset="0"/>
                        <a:buNone/>
                      </a:pPr>
                      <a:r>
                        <a:rPr lang="zh-CN" altLang="en-US" sz="2800" b="1" dirty="0">
                          <a:solidFill>
                            <a:srgbClr val="000000"/>
                          </a:solidFill>
                          <a:latin typeface="黑体" panose="02010609060101010101" pitchFamily="49" charset="-122"/>
                          <a:ea typeface="黑体" panose="02010609060101010101" pitchFamily="49" charset="-122"/>
                          <a:cs typeface="新宋体" panose="02010609030101010101" charset="-122"/>
                        </a:rPr>
                        <a:t>农奴制改革</a:t>
                      </a:r>
                      <a:endParaRPr lang="zh-CN" altLang="en-US" sz="2800" b="1" dirty="0">
                        <a:solidFill>
                          <a:srgbClr val="000000"/>
                        </a:solidFill>
                        <a:latin typeface="黑体" panose="02010609060101010101" pitchFamily="49" charset="-122"/>
                        <a:ea typeface="黑体" panose="02010609060101010101" pitchFamily="49" charset="-122"/>
                        <a:cs typeface="新宋体" panose="02010609030101010101" charset="-122"/>
                      </a:endParaRPr>
                    </a:p>
                    <a:p>
                      <a:pPr marL="0" lvl="0" indent="0" algn="ctr" eaLnBrk="1" hangingPunct="1">
                        <a:lnSpc>
                          <a:spcPct val="100000"/>
                        </a:lnSpc>
                        <a:spcBef>
                          <a:spcPct val="0"/>
                        </a:spcBef>
                        <a:buFont typeface="Arial" panose="020B0604020202020204" pitchFamily="34" charset="0"/>
                        <a:buNone/>
                      </a:pPr>
                      <a:r>
                        <a:rPr lang="en-US" altLang="zh-CN" sz="2800" b="1" dirty="0">
                          <a:solidFill>
                            <a:srgbClr val="000000"/>
                          </a:solidFill>
                          <a:latin typeface="黑体" panose="02010609060101010101" pitchFamily="49" charset="-122"/>
                          <a:ea typeface="黑体" panose="02010609060101010101" pitchFamily="49" charset="-122"/>
                          <a:cs typeface="新宋体" panose="02010609030101010101" charset="-122"/>
                        </a:rPr>
                        <a:t>(1861</a:t>
                      </a:r>
                      <a:r>
                        <a:rPr lang="zh-CN" altLang="en-US" sz="2800" b="1" dirty="0">
                          <a:solidFill>
                            <a:srgbClr val="000000"/>
                          </a:solidFill>
                          <a:latin typeface="黑体" panose="02010609060101010101" pitchFamily="49" charset="-122"/>
                          <a:ea typeface="黑体" panose="02010609060101010101" pitchFamily="49" charset="-122"/>
                          <a:cs typeface="新宋体" panose="02010609030101010101" charset="-122"/>
                        </a:rPr>
                        <a:t>年改革</a:t>
                      </a:r>
                      <a:r>
                        <a:rPr lang="en-US" altLang="zh-CN" sz="2800" b="1" dirty="0">
                          <a:solidFill>
                            <a:srgbClr val="000000"/>
                          </a:solidFill>
                          <a:latin typeface="黑体" panose="02010609060101010101" pitchFamily="49" charset="-122"/>
                          <a:ea typeface="黑体" panose="02010609060101010101" pitchFamily="49" charset="-122"/>
                          <a:cs typeface="新宋体" panose="02010609030101010101" charset="-122"/>
                        </a:rPr>
                        <a:t>)</a:t>
                      </a:r>
                      <a:endParaRPr lang="en-US" altLang="zh-CN" sz="2800" b="1" dirty="0">
                        <a:solidFill>
                          <a:srgbClr val="000000"/>
                        </a:solidFill>
                        <a:latin typeface="黑体" panose="02010609060101010101" pitchFamily="49" charset="-122"/>
                        <a:ea typeface="黑体" panose="02010609060101010101" pitchFamily="49" charset="-122"/>
                        <a:cs typeface="新宋体" panose="02010609030101010101" charset="-122"/>
                      </a:endParaRPr>
                    </a:p>
                  </a:txBody>
                  <a:tcPr marL="91435" marR="91435" marT="45723" marB="45723"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alpha val="100000"/>
                      </a:schemeClr>
                    </a:solidFill>
                  </a:tcPr>
                </a:tc>
                <a:tc>
                  <a:txBody>
                    <a:bodyPr/>
                    <a:lstStyle>
                      <a:lvl1pPr marL="171450" lvl="0" indent="-171450" algn="l" defTabSz="685800" eaLnBrk="0" fontAlgn="base" latinLnBrk="0" hangingPunct="0">
                        <a:lnSpc>
                          <a:spcPct val="90000"/>
                        </a:lnSpc>
                        <a:spcBef>
                          <a:spcPts val="750"/>
                        </a:spcBef>
                        <a:spcAft>
                          <a:spcPct val="0"/>
                        </a:spcAft>
                        <a:buClrTx/>
                        <a:buSzTx/>
                        <a:buFont typeface="Arial" panose="020B0604020202020204" pitchFamily="34" charset="0"/>
                        <a:buChar char="•"/>
                        <a:defRPr sz="2000" u="none" kern="1200" baseline="0">
                          <a:solidFill>
                            <a:schemeClr val="bg1"/>
                          </a:solidFill>
                          <a:latin typeface="Arial" panose="020B0604020202020204" pitchFamily="34" charset="0"/>
                          <a:ea typeface="黑体" panose="02010609060101010101" pitchFamily="49" charset="-122"/>
                        </a:defRPr>
                      </a:lvl1pPr>
                      <a:lvl2pPr marL="514350" lvl="1"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800" b="0" i="0" u="none" kern="1200" baseline="0">
                          <a:solidFill>
                            <a:schemeClr val="bg1"/>
                          </a:solidFill>
                          <a:latin typeface="Arial" panose="020B0604020202020204" pitchFamily="34" charset="0"/>
                          <a:ea typeface="黑体" panose="02010609060101010101" pitchFamily="49" charset="-122"/>
                        </a:defRPr>
                      </a:lvl2pPr>
                      <a:lvl3pPr marL="857250" lvl="2"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3pPr>
                      <a:lvl4pPr marL="1200150" lvl="3"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4pPr>
                      <a:lvl5pPr marL="1543050" lvl="4"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5pPr>
                    </a:lstStyle>
                    <a:p>
                      <a:pPr marL="0" lvl="0" indent="0" algn="ctr" eaLnBrk="1" hangingPunct="1">
                        <a:lnSpc>
                          <a:spcPct val="100000"/>
                        </a:lnSpc>
                        <a:spcBef>
                          <a:spcPct val="0"/>
                        </a:spcBef>
                        <a:buFont typeface="Arial" panose="020B0604020202020204" pitchFamily="34" charset="0"/>
                        <a:buNone/>
                      </a:pPr>
                      <a:r>
                        <a:rPr lang="zh-CN" altLang="en-US" sz="2800" b="1" dirty="0">
                          <a:solidFill>
                            <a:srgbClr val="FF0000"/>
                          </a:solidFill>
                          <a:latin typeface="黑体" panose="02010609060101010101" pitchFamily="49" charset="-122"/>
                          <a:ea typeface="黑体" panose="02010609060101010101" pitchFamily="49" charset="-122"/>
                        </a:rPr>
                        <a:t>农奴制</a:t>
                      </a:r>
                      <a:r>
                        <a:rPr lang="zh-CN" altLang="en-US" sz="2800" b="1" dirty="0">
                          <a:solidFill>
                            <a:srgbClr val="000000"/>
                          </a:solidFill>
                          <a:latin typeface="黑体" panose="02010609060101010101" pitchFamily="49" charset="-122"/>
                          <a:ea typeface="黑体" panose="02010609060101010101" pitchFamily="49" charset="-122"/>
                        </a:rPr>
                        <a:t>严重阻碍了俄国的资本主义的发展</a:t>
                      </a:r>
                      <a:endParaRPr lang="zh-CN" altLang="en-US" sz="2800" b="1" dirty="0">
                        <a:solidFill>
                          <a:srgbClr val="000000"/>
                        </a:solidFill>
                        <a:latin typeface="黑体" panose="02010609060101010101" pitchFamily="49" charset="-122"/>
                        <a:ea typeface="黑体" panose="02010609060101010101" pitchFamily="49" charset="-122"/>
                      </a:endParaRPr>
                    </a:p>
                  </a:txBody>
                  <a:tcPr marL="91435" marR="91435" marT="45723" marB="45723"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alpha val="100000"/>
                      </a:schemeClr>
                    </a:solidFill>
                  </a:tcPr>
                </a:tc>
                <a:tc>
                  <a:txBody>
                    <a:bodyPr/>
                    <a:lstStyle>
                      <a:lvl1pPr marL="171450" lvl="0" indent="-171450" algn="l" defTabSz="685800" eaLnBrk="0" fontAlgn="base" latinLnBrk="0" hangingPunct="0">
                        <a:lnSpc>
                          <a:spcPct val="90000"/>
                        </a:lnSpc>
                        <a:spcBef>
                          <a:spcPts val="750"/>
                        </a:spcBef>
                        <a:spcAft>
                          <a:spcPct val="0"/>
                        </a:spcAft>
                        <a:buClrTx/>
                        <a:buSzTx/>
                        <a:buFont typeface="Arial" panose="020B0604020202020204" pitchFamily="34" charset="0"/>
                        <a:buChar char="•"/>
                        <a:defRPr sz="2000" u="none" kern="1200" baseline="0">
                          <a:solidFill>
                            <a:schemeClr val="bg1"/>
                          </a:solidFill>
                          <a:latin typeface="Arial" panose="020B0604020202020204" pitchFamily="34" charset="0"/>
                          <a:ea typeface="黑体" panose="02010609060101010101" pitchFamily="49" charset="-122"/>
                        </a:defRPr>
                      </a:lvl1pPr>
                      <a:lvl2pPr marL="514350" lvl="1"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800" b="0" i="0" u="none" kern="1200" baseline="0">
                          <a:solidFill>
                            <a:schemeClr val="bg1"/>
                          </a:solidFill>
                          <a:latin typeface="Arial" panose="020B0604020202020204" pitchFamily="34" charset="0"/>
                          <a:ea typeface="黑体" panose="02010609060101010101" pitchFamily="49" charset="-122"/>
                        </a:defRPr>
                      </a:lvl2pPr>
                      <a:lvl3pPr marL="857250" lvl="2"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3pPr>
                      <a:lvl4pPr marL="1200150" lvl="3"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4pPr>
                      <a:lvl5pPr marL="1543050" lvl="4"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5pPr>
                    </a:lstStyle>
                    <a:p>
                      <a:pPr marL="0" lvl="0" indent="0" algn="ctr" eaLnBrk="1" hangingPunct="1">
                        <a:lnSpc>
                          <a:spcPct val="100000"/>
                        </a:lnSpc>
                        <a:spcBef>
                          <a:spcPct val="0"/>
                        </a:spcBef>
                        <a:buFont typeface="Arial" panose="020B0604020202020204" pitchFamily="34" charset="0"/>
                        <a:buNone/>
                      </a:pPr>
                      <a:r>
                        <a:rPr lang="zh-CN" altLang="en-US" sz="2800" b="1" dirty="0">
                          <a:solidFill>
                            <a:srgbClr val="000000"/>
                          </a:solidFill>
                          <a:latin typeface="黑体" panose="02010609060101010101" pitchFamily="49" charset="-122"/>
                          <a:ea typeface="黑体" panose="02010609060101010101" pitchFamily="49" charset="-122"/>
                        </a:rPr>
                        <a:t>政治：</a:t>
                      </a:r>
                      <a:endParaRPr lang="zh-CN" altLang="en-US" sz="2800" b="1" dirty="0">
                        <a:solidFill>
                          <a:srgbClr val="000000"/>
                        </a:solidFill>
                        <a:latin typeface="黑体" panose="02010609060101010101" pitchFamily="49" charset="-122"/>
                        <a:ea typeface="黑体" panose="02010609060101010101" pitchFamily="49" charset="-122"/>
                      </a:endParaRPr>
                    </a:p>
                    <a:p>
                      <a:pPr marL="0" lvl="0" indent="0" algn="ctr" eaLnBrk="1" hangingPunct="1">
                        <a:lnSpc>
                          <a:spcPct val="100000"/>
                        </a:lnSpc>
                        <a:spcBef>
                          <a:spcPct val="0"/>
                        </a:spcBef>
                        <a:buFont typeface="Arial" panose="020B0604020202020204" pitchFamily="34" charset="0"/>
                        <a:buNone/>
                      </a:pPr>
                      <a:r>
                        <a:rPr lang="zh-CN" altLang="en-US" sz="2800" b="1" dirty="0">
                          <a:solidFill>
                            <a:srgbClr val="000000"/>
                          </a:solidFill>
                          <a:latin typeface="黑体" panose="02010609060101010101" pitchFamily="49" charset="-122"/>
                          <a:ea typeface="黑体" panose="02010609060101010101" pitchFamily="49" charset="-122"/>
                        </a:rPr>
                        <a:t>经济：</a:t>
                      </a:r>
                      <a:endParaRPr lang="zh-CN" altLang="en-US" sz="2800" b="1" dirty="0">
                        <a:solidFill>
                          <a:srgbClr val="000000"/>
                        </a:solidFill>
                        <a:latin typeface="黑体" panose="02010609060101010101" pitchFamily="49" charset="-122"/>
                        <a:ea typeface="黑体" panose="02010609060101010101" pitchFamily="49" charset="-122"/>
                      </a:endParaRPr>
                    </a:p>
                  </a:txBody>
                  <a:tcPr marL="91435" marR="91435" marT="45723" marB="45723"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alpha val="100000"/>
                      </a:schemeClr>
                    </a:solidFill>
                  </a:tcPr>
                </a:tc>
                <a:tc>
                  <a:txBody>
                    <a:bodyPr/>
                    <a:lstStyle>
                      <a:lvl1pPr marL="171450" lvl="0" indent="-171450" algn="l" defTabSz="685800" eaLnBrk="0" fontAlgn="base" latinLnBrk="0" hangingPunct="0">
                        <a:lnSpc>
                          <a:spcPct val="90000"/>
                        </a:lnSpc>
                        <a:spcBef>
                          <a:spcPts val="750"/>
                        </a:spcBef>
                        <a:spcAft>
                          <a:spcPct val="0"/>
                        </a:spcAft>
                        <a:buClrTx/>
                        <a:buSzTx/>
                        <a:buFont typeface="Arial" panose="020B0604020202020204" pitchFamily="34" charset="0"/>
                        <a:buChar char="•"/>
                        <a:defRPr sz="2000" u="none" kern="1200" baseline="0">
                          <a:solidFill>
                            <a:schemeClr val="bg1"/>
                          </a:solidFill>
                          <a:latin typeface="Arial" panose="020B0604020202020204" pitchFamily="34" charset="0"/>
                          <a:ea typeface="黑体" panose="02010609060101010101" pitchFamily="49" charset="-122"/>
                        </a:defRPr>
                      </a:lvl1pPr>
                      <a:lvl2pPr marL="514350" lvl="1"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800" b="0" i="0" u="none" kern="1200" baseline="0">
                          <a:solidFill>
                            <a:schemeClr val="bg1"/>
                          </a:solidFill>
                          <a:latin typeface="Arial" panose="020B0604020202020204" pitchFamily="34" charset="0"/>
                          <a:ea typeface="黑体" panose="02010609060101010101" pitchFamily="49" charset="-122"/>
                        </a:defRPr>
                      </a:lvl2pPr>
                      <a:lvl3pPr marL="857250" lvl="2"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3pPr>
                      <a:lvl4pPr marL="1200150" lvl="3"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4pPr>
                      <a:lvl5pPr marL="1543050" lvl="4" indent="-171450" algn="l" defTabSz="685800" eaLnBrk="0" fontAlgn="base" latinLnBrk="0" hangingPunct="0">
                        <a:lnSpc>
                          <a:spcPct val="90000"/>
                        </a:lnSpc>
                        <a:spcBef>
                          <a:spcPts val="375"/>
                        </a:spcBef>
                        <a:spcAft>
                          <a:spcPct val="0"/>
                        </a:spcAft>
                        <a:buClrTx/>
                        <a:buSzTx/>
                        <a:buFont typeface="Arial" panose="020B0604020202020204" pitchFamily="34" charset="0"/>
                        <a:buChar char="•"/>
                        <a:defRPr sz="1600" b="0" i="0" u="none" kern="1200" baseline="0">
                          <a:solidFill>
                            <a:schemeClr val="bg1"/>
                          </a:solidFill>
                          <a:latin typeface="Arial" panose="020B0604020202020204" pitchFamily="34" charset="0"/>
                          <a:ea typeface="黑体" panose="02010609060101010101" pitchFamily="49" charset="-122"/>
                        </a:defRPr>
                      </a:lvl5pPr>
                    </a:lstStyle>
                    <a:p>
                      <a:pPr marL="0" lvl="0" indent="0" algn="l" eaLnBrk="1" hangingPunct="1">
                        <a:lnSpc>
                          <a:spcPct val="100000"/>
                        </a:lnSpc>
                        <a:spcBef>
                          <a:spcPct val="0"/>
                        </a:spcBef>
                        <a:buFont typeface="Arial" panose="020B0604020202020204" pitchFamily="34" charset="0"/>
                        <a:buNone/>
                      </a:pPr>
                      <a:r>
                        <a:rPr lang="zh-CN" altLang="en-US" sz="3200" b="1" dirty="0" smtClean="0">
                          <a:solidFill>
                            <a:srgbClr val="000000"/>
                          </a:solidFill>
                          <a:latin typeface="黑体" panose="02010609060101010101" pitchFamily="49" charset="-122"/>
                          <a:ea typeface="黑体" panose="02010609060101010101" pitchFamily="49" charset="-122"/>
                          <a:cs typeface="新宋体" panose="02010609030101010101" charset="-122"/>
                          <a:sym typeface="+mn-ea"/>
                        </a:rPr>
                        <a:t>    推动</a:t>
                      </a:r>
                      <a:r>
                        <a:rPr lang="zh-CN" altLang="en-US" sz="3200" b="1" dirty="0">
                          <a:solidFill>
                            <a:srgbClr val="000000"/>
                          </a:solidFill>
                          <a:latin typeface="黑体" panose="02010609060101010101" pitchFamily="49" charset="-122"/>
                          <a:ea typeface="黑体" panose="02010609060101010101" pitchFamily="49" charset="-122"/>
                          <a:cs typeface="新宋体" panose="02010609030101010101" charset="-122"/>
                          <a:sym typeface="+mn-ea"/>
                        </a:rPr>
                        <a:t>俄国走上了</a:t>
                      </a:r>
                      <a:r>
                        <a:rPr lang="zh-CN" altLang="en-US" sz="3200" b="1" dirty="0">
                          <a:solidFill>
                            <a:srgbClr val="FF0000"/>
                          </a:solidFill>
                          <a:latin typeface="黑体" panose="02010609060101010101" pitchFamily="49" charset="-122"/>
                          <a:ea typeface="黑体" panose="02010609060101010101" pitchFamily="49" charset="-122"/>
                          <a:cs typeface="新宋体" panose="02010609030101010101" charset="-122"/>
                          <a:sym typeface="+mn-ea"/>
                        </a:rPr>
                        <a:t>资本主义发展道路，</a:t>
                      </a:r>
                      <a:r>
                        <a:rPr lang="zh-CN" altLang="en-US" sz="3200" b="1" dirty="0">
                          <a:solidFill>
                            <a:srgbClr val="000000"/>
                          </a:solidFill>
                          <a:latin typeface="黑体" panose="02010609060101010101" pitchFamily="49" charset="-122"/>
                          <a:ea typeface="黑体" panose="02010609060101010101" pitchFamily="49" charset="-122"/>
                          <a:cs typeface="新宋体" panose="02010609030101010101" charset="-122"/>
                        </a:rPr>
                        <a:t>是俄国历史上的一个重要</a:t>
                      </a:r>
                      <a:r>
                        <a:rPr lang="zh-CN" altLang="en-US" sz="3200" b="1" dirty="0">
                          <a:solidFill>
                            <a:srgbClr val="FF0000"/>
                          </a:solidFill>
                          <a:latin typeface="黑体" panose="02010609060101010101" pitchFamily="49" charset="-122"/>
                          <a:ea typeface="黑体" panose="02010609060101010101" pitchFamily="49" charset="-122"/>
                          <a:cs typeface="新宋体" panose="02010609030101010101" charset="-122"/>
                        </a:rPr>
                        <a:t>转折点</a:t>
                      </a:r>
                      <a:r>
                        <a:rPr lang="zh-CN" altLang="en-US" sz="3200" b="1" dirty="0">
                          <a:solidFill>
                            <a:srgbClr val="000000"/>
                          </a:solidFill>
                          <a:latin typeface="黑体" panose="02010609060101010101" pitchFamily="49" charset="-122"/>
                          <a:ea typeface="黑体" panose="02010609060101010101" pitchFamily="49" charset="-122"/>
                          <a:cs typeface="新宋体" panose="02010609030101010101" charset="-122"/>
                        </a:rPr>
                        <a:t>。</a:t>
                      </a:r>
                      <a:r>
                        <a:rPr lang="zh-CN" altLang="en-US" sz="3200" b="1" dirty="0">
                          <a:solidFill>
                            <a:srgbClr val="FF0000"/>
                          </a:solidFill>
                          <a:latin typeface="黑体" panose="02010609060101010101" pitchFamily="49" charset="-122"/>
                          <a:ea typeface="黑体" panose="02010609060101010101" pitchFamily="49" charset="-122"/>
                          <a:cs typeface="新宋体" panose="02010609030101010101" charset="-122"/>
                        </a:rPr>
                        <a:t>农奴制的残余</a:t>
                      </a:r>
                      <a:r>
                        <a:rPr lang="zh-CN" altLang="en-US" sz="3200" b="1" dirty="0">
                          <a:solidFill>
                            <a:srgbClr val="000000"/>
                          </a:solidFill>
                          <a:latin typeface="黑体" panose="02010609060101010101" pitchFamily="49" charset="-122"/>
                          <a:ea typeface="黑体" panose="02010609060101010101" pitchFamily="49" charset="-122"/>
                          <a:cs typeface="新宋体" panose="02010609030101010101" charset="-122"/>
                        </a:rPr>
                        <a:t>仍然存在，影响着俄国经济与社会的发展。</a:t>
                      </a:r>
                      <a:endParaRPr lang="zh-CN" altLang="en-US" sz="3200" b="1" dirty="0">
                        <a:solidFill>
                          <a:srgbClr val="000000"/>
                        </a:solidFill>
                        <a:latin typeface="黑体" panose="02010609060101010101" pitchFamily="49" charset="-122"/>
                        <a:ea typeface="黑体" panose="02010609060101010101" pitchFamily="49" charset="-122"/>
                        <a:cs typeface="新宋体" panose="02010609030101010101" charset="-122"/>
                      </a:endParaRPr>
                    </a:p>
                  </a:txBody>
                  <a:tcPr marL="91435" marR="91435" marT="45723" marB="45723"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alpha val="100000"/>
                      </a:schemeClr>
                    </a:solidFill>
                  </a:tcPr>
                </a:tc>
              </a:tr>
            </a:tbl>
          </a:graphicData>
        </a:graphic>
      </p:graphicFrame>
      <p:sp>
        <p:nvSpPr>
          <p:cNvPr id="4" name="文本框 3"/>
          <p:cNvSpPr txBox="1"/>
          <p:nvPr/>
        </p:nvSpPr>
        <p:spPr>
          <a:xfrm>
            <a:off x="474622" y="1700808"/>
            <a:ext cx="11296650" cy="4151630"/>
          </a:xfrm>
          <a:prstGeom prst="rect">
            <a:avLst/>
          </a:prstGeom>
          <a:solidFill>
            <a:schemeClr val="accent4">
              <a:lumMod val="20000"/>
              <a:lumOff val="80000"/>
            </a:schemeClr>
          </a:solidFill>
        </p:spPr>
        <p:txBody>
          <a:bodyPr wrap="square" rtlCol="0">
            <a:spAutoFit/>
          </a:bodyPr>
          <a:lstStyle/>
          <a:p>
            <a:pPr algn="just">
              <a:lnSpc>
                <a:spcPct val="120000"/>
              </a:lnSpc>
            </a:pPr>
            <a:r>
              <a:rPr lang="zh-CN" altLang="en-US" sz="4000" dirty="0" smtClean="0">
                <a:ea typeface="黑体" panose="02010609060101010101" pitchFamily="49" charset="-122"/>
              </a:rPr>
              <a:t>      </a:t>
            </a:r>
            <a:r>
              <a:rPr lang="zh-CN" altLang="en-US" sz="3600" dirty="0" smtClean="0">
                <a:ea typeface="黑体" panose="02010609060101010101" pitchFamily="49" charset="-122"/>
              </a:rPr>
              <a:t>  </a:t>
            </a:r>
            <a:r>
              <a:rPr lang="zh-CN" altLang="en-US" sz="3600" dirty="0" smtClean="0">
                <a:latin typeface="黑体" panose="02010609060101010101" pitchFamily="49" charset="-122"/>
                <a:ea typeface="黑体" panose="02010609060101010101" pitchFamily="49" charset="-122"/>
                <a:cs typeface="新宋体" panose="02010609030101010101" charset="-122"/>
              </a:rPr>
              <a:t>历史</a:t>
            </a:r>
            <a:r>
              <a:rPr lang="zh-CN" altLang="en-US" sz="3600" dirty="0">
                <a:latin typeface="黑体" panose="02010609060101010101" pitchFamily="49" charset="-122"/>
                <a:ea typeface="黑体" panose="02010609060101010101" pitchFamily="49" charset="-122"/>
                <a:cs typeface="新宋体" panose="02010609030101010101" charset="-122"/>
              </a:rPr>
              <a:t>的车轮滚滚向前，国家在发展过程中要不断的与时俱进，开展顺应时代潮流的改革</a:t>
            </a:r>
            <a:r>
              <a:rPr lang="zh-CN" altLang="en-US" sz="3600" dirty="0" smtClean="0">
                <a:latin typeface="黑体" panose="02010609060101010101" pitchFamily="49" charset="-122"/>
                <a:ea typeface="黑体" panose="02010609060101010101" pitchFamily="49" charset="-122"/>
                <a:cs typeface="新宋体" panose="02010609030101010101" charset="-122"/>
              </a:rPr>
              <a:t>。</a:t>
            </a:r>
            <a:endParaRPr lang="en-US" altLang="zh-CN" sz="3600" dirty="0" smtClean="0">
              <a:latin typeface="黑体" panose="02010609060101010101" pitchFamily="49" charset="-122"/>
              <a:ea typeface="黑体" panose="02010609060101010101" pitchFamily="49" charset="-122"/>
              <a:cs typeface="新宋体" panose="02010609030101010101" charset="-122"/>
            </a:endParaRPr>
          </a:p>
          <a:p>
            <a:pPr algn="just">
              <a:lnSpc>
                <a:spcPct val="120000"/>
              </a:lnSpc>
            </a:pPr>
            <a:r>
              <a:rPr lang="en-US" altLang="zh-CN" sz="3600" dirty="0">
                <a:latin typeface="黑体" panose="02010609060101010101" pitchFamily="49" charset="-122"/>
                <a:ea typeface="黑体" panose="02010609060101010101" pitchFamily="49" charset="-122"/>
                <a:cs typeface="新宋体" panose="02010609030101010101" charset="-122"/>
              </a:rPr>
              <a:t> </a:t>
            </a:r>
            <a:r>
              <a:rPr lang="en-US" altLang="zh-CN" sz="3600" dirty="0" smtClean="0">
                <a:latin typeface="黑体" panose="02010609060101010101" pitchFamily="49" charset="-122"/>
                <a:ea typeface="黑体" panose="02010609060101010101" pitchFamily="49" charset="-122"/>
                <a:cs typeface="新宋体" panose="02010609030101010101" charset="-122"/>
              </a:rPr>
              <a:t>   </a:t>
            </a:r>
            <a:r>
              <a:rPr lang="zh-CN" altLang="en-US" sz="3600" dirty="0" smtClean="0">
                <a:latin typeface="黑体" panose="02010609060101010101" pitchFamily="49" charset="-122"/>
                <a:ea typeface="黑体" panose="02010609060101010101" pitchFamily="49" charset="-122"/>
                <a:cs typeface="新宋体" panose="02010609030101010101" charset="-122"/>
              </a:rPr>
              <a:t>俄国</a:t>
            </a:r>
            <a:r>
              <a:rPr lang="zh-CN" altLang="en-US" sz="3600" dirty="0">
                <a:latin typeface="黑体" panose="02010609060101010101" pitchFamily="49" charset="-122"/>
                <a:ea typeface="黑体" panose="02010609060101010101" pitchFamily="49" charset="-122"/>
                <a:cs typeface="新宋体" panose="02010609030101010101" charset="-122"/>
              </a:rPr>
              <a:t>通过彼得一世改革和</a:t>
            </a:r>
            <a:r>
              <a:rPr lang="en-US" altLang="zh-CN" sz="3600" dirty="0">
                <a:latin typeface="黑体" panose="02010609060101010101" pitchFamily="49" charset="-122"/>
                <a:ea typeface="黑体" panose="02010609060101010101" pitchFamily="49" charset="-122"/>
                <a:cs typeface="新宋体" panose="02010609030101010101" charset="-122"/>
              </a:rPr>
              <a:t>1861</a:t>
            </a:r>
            <a:r>
              <a:rPr lang="zh-CN" altLang="en-US" sz="3600" dirty="0">
                <a:latin typeface="黑体" panose="02010609060101010101" pitchFamily="49" charset="-122"/>
                <a:ea typeface="黑体" panose="02010609060101010101" pitchFamily="49" charset="-122"/>
                <a:cs typeface="新宋体" panose="02010609030101010101" charset="-122"/>
              </a:rPr>
              <a:t>年改革，为本国资本主义的发展开辟了道路。现在我国正处在经济高速发展时期，更应该坚定不移的坚持改革开放之路，早日实现中华民族的伟大复兴。</a:t>
            </a:r>
            <a:endParaRPr lang="zh-CN" altLang="en-US" sz="3600" dirty="0">
              <a:latin typeface="黑体" panose="02010609060101010101" pitchFamily="49" charset="-122"/>
              <a:ea typeface="黑体" panose="02010609060101010101" pitchFamily="49" charset="-122"/>
              <a:cs typeface="新宋体" panose="0201060903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3" name="文本框 19462"/>
          <p:cNvSpPr txBox="1"/>
          <p:nvPr>
            <p:custDataLst>
              <p:tags r:id="rId1"/>
            </p:custDataLst>
          </p:nvPr>
        </p:nvSpPr>
        <p:spPr>
          <a:xfrm>
            <a:off x="421640" y="980728"/>
            <a:ext cx="11502390" cy="5493812"/>
          </a:xfrm>
          <a:prstGeom prst="rect">
            <a:avLst/>
          </a:prstGeom>
          <a:noFill/>
          <a:ln w="9525">
            <a:noFill/>
          </a:ln>
        </p:spPr>
        <p:txBody>
          <a:bodyPr wrap="square" anchor="t" anchorCtr="0">
            <a:spAutoFit/>
          </a:bodyPr>
          <a:lstStyle/>
          <a:p>
            <a:pPr>
              <a:lnSpc>
                <a:spcPct val="150000"/>
              </a:lnSpc>
            </a:pPr>
            <a:r>
              <a:rPr lang="en-US" altLang="zh-CN" sz="2600" b="1" u="none" dirty="0" smtClean="0">
                <a:latin typeface="黑体" panose="02010609060101010101" pitchFamily="49" charset="-122"/>
                <a:ea typeface="黑体" panose="02010609060101010101" pitchFamily="49" charset="-122"/>
                <a:cs typeface="新宋体" panose="02010609030101010101" charset="-122"/>
              </a:rPr>
              <a:t>1.</a:t>
            </a:r>
            <a:r>
              <a:rPr lang="zh-CN" altLang="en-US" sz="2600" b="1" u="none" dirty="0" smtClean="0">
                <a:latin typeface="黑体" panose="02010609060101010101" pitchFamily="49" charset="-122"/>
                <a:ea typeface="黑体" panose="02010609060101010101" pitchFamily="49" charset="-122"/>
                <a:cs typeface="新宋体" panose="02010609030101010101" charset="-122"/>
              </a:rPr>
              <a:t>列宁</a:t>
            </a:r>
            <a:r>
              <a:rPr lang="zh-CN" altLang="en-US" sz="2600" b="1" u="none" dirty="0">
                <a:latin typeface="黑体" panose="02010609060101010101" pitchFamily="49" charset="-122"/>
                <a:ea typeface="黑体" panose="02010609060101010101" pitchFamily="49" charset="-122"/>
                <a:cs typeface="新宋体" panose="02010609030101010101" charset="-122"/>
              </a:rPr>
              <a:t>说：彼得一世改革是“跳出落后圈子的一次独特的尝试”指的是</a:t>
            </a:r>
            <a:r>
              <a:rPr lang="en-US" altLang="zh-CN" sz="2600" b="1" u="none" dirty="0">
                <a:latin typeface="黑体" panose="02010609060101010101" pitchFamily="49" charset="-122"/>
                <a:ea typeface="黑体" panose="02010609060101010101" pitchFamily="49" charset="-122"/>
                <a:cs typeface="新宋体" panose="02010609030101010101" charset="-122"/>
              </a:rPr>
              <a:t>(  </a:t>
            </a:r>
            <a:r>
              <a:rPr lang="en-US" altLang="zh-CN" sz="2600" b="1" u="none" dirty="0" smtClean="0">
                <a:latin typeface="黑体" panose="02010609060101010101" pitchFamily="49" charset="-122"/>
                <a:ea typeface="黑体" panose="02010609060101010101" pitchFamily="49" charset="-122"/>
                <a:cs typeface="新宋体" panose="02010609030101010101" charset="-122"/>
              </a:rPr>
              <a:t>  </a:t>
            </a:r>
            <a:r>
              <a:rPr lang="en-US" altLang="zh-CN" sz="2600" b="1" u="none" dirty="0">
                <a:latin typeface="黑体" panose="02010609060101010101" pitchFamily="49" charset="-122"/>
                <a:ea typeface="黑体" panose="02010609060101010101" pitchFamily="49" charset="-122"/>
                <a:cs typeface="新宋体" panose="02010609030101010101" charset="-122"/>
              </a:rPr>
              <a:t>)</a:t>
            </a:r>
            <a:r>
              <a:rPr lang="zh-CN" altLang="en-US" sz="2600" b="1" u="none" dirty="0">
                <a:latin typeface="黑体" panose="02010609060101010101" pitchFamily="49" charset="-122"/>
                <a:ea typeface="黑体" panose="02010609060101010101" pitchFamily="49" charset="-122"/>
                <a:cs typeface="新宋体" panose="02010609030101010101" charset="-122"/>
              </a:rPr>
              <a:t>   </a:t>
            </a:r>
            <a:endParaRPr lang="zh-CN" altLang="en-US" sz="2600" b="1" u="none" dirty="0">
              <a:latin typeface="黑体" panose="02010609060101010101" pitchFamily="49" charset="-122"/>
              <a:ea typeface="黑体" panose="02010609060101010101" pitchFamily="49" charset="-122"/>
              <a:cs typeface="新宋体" panose="02010609030101010101" charset="-122"/>
            </a:endParaRPr>
          </a:p>
          <a:p>
            <a:pPr>
              <a:lnSpc>
                <a:spcPct val="150000"/>
              </a:lnSpc>
            </a:pPr>
            <a:r>
              <a:rPr lang="en-US" altLang="zh-CN" sz="2600" b="1" u="none" dirty="0">
                <a:latin typeface="黑体" panose="02010609060101010101" pitchFamily="49" charset="-122"/>
                <a:ea typeface="黑体" panose="02010609060101010101" pitchFamily="49" charset="-122"/>
                <a:cs typeface="新宋体" panose="02010609030101010101" charset="-122"/>
              </a:rPr>
              <a:t>A.</a:t>
            </a:r>
            <a:r>
              <a:rPr lang="zh-CN" altLang="en-US" sz="2600" b="1" u="none" dirty="0">
                <a:latin typeface="黑体" panose="02010609060101010101" pitchFamily="49" charset="-122"/>
                <a:ea typeface="黑体" panose="02010609060101010101" pitchFamily="49" charset="-122"/>
                <a:cs typeface="新宋体" panose="02010609030101010101" charset="-122"/>
              </a:rPr>
              <a:t>用野蛮的手段推翻资本主义   </a:t>
            </a:r>
            <a:endParaRPr lang="en-US" altLang="zh-CN" sz="2600" b="1" u="none" dirty="0" smtClean="0">
              <a:latin typeface="黑体" panose="02010609060101010101" pitchFamily="49" charset="-122"/>
              <a:ea typeface="黑体" panose="02010609060101010101" pitchFamily="49" charset="-122"/>
              <a:cs typeface="新宋体" panose="02010609030101010101" charset="-122"/>
            </a:endParaRPr>
          </a:p>
          <a:p>
            <a:pPr>
              <a:lnSpc>
                <a:spcPct val="150000"/>
              </a:lnSpc>
            </a:pPr>
            <a:r>
              <a:rPr lang="en-US" altLang="zh-CN" sz="2600" b="1" u="none" dirty="0" smtClean="0">
                <a:latin typeface="黑体" panose="02010609060101010101" pitchFamily="49" charset="-122"/>
                <a:ea typeface="黑体" panose="02010609060101010101" pitchFamily="49" charset="-122"/>
                <a:cs typeface="新宋体" panose="02010609030101010101" charset="-122"/>
              </a:rPr>
              <a:t>B</a:t>
            </a:r>
            <a:r>
              <a:rPr lang="en-US" altLang="zh-CN" sz="2600" b="1" u="none" dirty="0">
                <a:latin typeface="黑体" panose="02010609060101010101" pitchFamily="49" charset="-122"/>
                <a:ea typeface="黑体" panose="02010609060101010101" pitchFamily="49" charset="-122"/>
                <a:cs typeface="新宋体" panose="02010609030101010101" charset="-122"/>
              </a:rPr>
              <a:t>.</a:t>
            </a:r>
            <a:r>
              <a:rPr lang="zh-CN" altLang="en-US" sz="2600" b="1" u="none" dirty="0">
                <a:latin typeface="黑体" panose="02010609060101010101" pitchFamily="49" charset="-122"/>
                <a:ea typeface="黑体" panose="02010609060101010101" pitchFamily="49" charset="-122"/>
                <a:cs typeface="新宋体" panose="02010609030101010101" charset="-122"/>
              </a:rPr>
              <a:t>学习西方废除沙皇制度</a:t>
            </a:r>
            <a:endParaRPr lang="zh-CN" altLang="en-US" sz="2600" b="1" u="none" dirty="0">
              <a:latin typeface="黑体" panose="02010609060101010101" pitchFamily="49" charset="-122"/>
              <a:ea typeface="黑体" panose="02010609060101010101" pitchFamily="49" charset="-122"/>
              <a:cs typeface="新宋体" panose="02010609030101010101" charset="-122"/>
            </a:endParaRPr>
          </a:p>
          <a:p>
            <a:pPr>
              <a:lnSpc>
                <a:spcPct val="150000"/>
              </a:lnSpc>
            </a:pPr>
            <a:r>
              <a:rPr lang="en-US" altLang="zh-CN" sz="2600" b="1" u="none" dirty="0">
                <a:latin typeface="黑体" panose="02010609060101010101" pitchFamily="49" charset="-122"/>
                <a:ea typeface="黑体" panose="02010609060101010101" pitchFamily="49" charset="-122"/>
                <a:cs typeface="新宋体" panose="02010609030101010101" charset="-122"/>
              </a:rPr>
              <a:t>C.</a:t>
            </a:r>
            <a:r>
              <a:rPr lang="zh-CN" altLang="en-US" sz="2600" b="1" u="none" dirty="0">
                <a:latin typeface="黑体" panose="02010609060101010101" pitchFamily="49" charset="-122"/>
                <a:ea typeface="黑体" panose="02010609060101010101" pitchFamily="49" charset="-122"/>
                <a:cs typeface="新宋体" panose="02010609030101010101" charset="-122"/>
              </a:rPr>
              <a:t>引进西方文明摆脱落后局面   </a:t>
            </a:r>
            <a:endParaRPr lang="en-US" altLang="zh-CN" sz="2600" b="1" u="none" dirty="0" smtClean="0">
              <a:latin typeface="黑体" panose="02010609060101010101" pitchFamily="49" charset="-122"/>
              <a:ea typeface="黑体" panose="02010609060101010101" pitchFamily="49" charset="-122"/>
              <a:cs typeface="新宋体" panose="02010609030101010101" charset="-122"/>
            </a:endParaRPr>
          </a:p>
          <a:p>
            <a:pPr>
              <a:lnSpc>
                <a:spcPct val="150000"/>
              </a:lnSpc>
            </a:pPr>
            <a:r>
              <a:rPr lang="en-US" altLang="zh-CN" sz="2600" b="1" u="none" dirty="0" smtClean="0">
                <a:latin typeface="黑体" panose="02010609060101010101" pitchFamily="49" charset="-122"/>
                <a:ea typeface="黑体" panose="02010609060101010101" pitchFamily="49" charset="-122"/>
                <a:cs typeface="新宋体" panose="02010609030101010101" charset="-122"/>
              </a:rPr>
              <a:t>D</a:t>
            </a:r>
            <a:r>
              <a:rPr lang="en-US" altLang="zh-CN" sz="2600" b="1" u="none" dirty="0">
                <a:latin typeface="黑体" panose="02010609060101010101" pitchFamily="49" charset="-122"/>
                <a:ea typeface="黑体" panose="02010609060101010101" pitchFamily="49" charset="-122"/>
                <a:cs typeface="新宋体" panose="02010609030101010101" charset="-122"/>
              </a:rPr>
              <a:t>.</a:t>
            </a:r>
            <a:r>
              <a:rPr lang="zh-CN" altLang="en-US" sz="2600" b="1" u="none" dirty="0">
                <a:latin typeface="黑体" panose="02010609060101010101" pitchFamily="49" charset="-122"/>
                <a:ea typeface="黑体" panose="02010609060101010101" pitchFamily="49" charset="-122"/>
                <a:cs typeface="新宋体" panose="02010609030101010101" charset="-122"/>
              </a:rPr>
              <a:t>废除农奴制摆脱落后</a:t>
            </a:r>
            <a:r>
              <a:rPr lang="zh-CN" altLang="en-US" sz="2600" b="1" u="none" dirty="0" smtClean="0">
                <a:latin typeface="黑体" panose="02010609060101010101" pitchFamily="49" charset="-122"/>
                <a:ea typeface="黑体" panose="02010609060101010101" pitchFamily="49" charset="-122"/>
                <a:cs typeface="新宋体" panose="02010609030101010101" charset="-122"/>
              </a:rPr>
              <a:t>局面</a:t>
            </a:r>
            <a:endParaRPr lang="en-US" altLang="zh-CN" sz="2600" b="1" u="none" dirty="0">
              <a:latin typeface="黑体" panose="02010609060101010101" pitchFamily="49" charset="-122"/>
              <a:ea typeface="黑体" panose="02010609060101010101" pitchFamily="49" charset="-122"/>
              <a:cs typeface="新宋体" panose="02010609030101010101" charset="-122"/>
            </a:endParaRPr>
          </a:p>
          <a:p>
            <a:pPr>
              <a:lnSpc>
                <a:spcPct val="150000"/>
              </a:lnSpc>
            </a:pPr>
            <a:endParaRPr lang="en-US" altLang="zh-CN" sz="2600" b="1" u="none" dirty="0" smtClean="0">
              <a:latin typeface="黑体" panose="02010609060101010101" pitchFamily="49" charset="-122"/>
              <a:ea typeface="黑体" panose="02010609060101010101" pitchFamily="49" charset="-122"/>
              <a:cs typeface="新宋体" panose="02010609030101010101" charset="-122"/>
            </a:endParaRPr>
          </a:p>
          <a:p>
            <a:pPr>
              <a:lnSpc>
                <a:spcPct val="150000"/>
              </a:lnSpc>
            </a:pPr>
            <a:r>
              <a:rPr lang="en-US" altLang="zh-CN" sz="2600" b="1" u="none" dirty="0" smtClean="0">
                <a:latin typeface="黑体" panose="02010609060101010101" pitchFamily="49" charset="-122"/>
                <a:ea typeface="黑体" panose="02010609060101010101" pitchFamily="49" charset="-122"/>
                <a:cs typeface="新宋体" panose="02010609030101010101" charset="-122"/>
              </a:rPr>
              <a:t>2.18</a:t>
            </a:r>
            <a:r>
              <a:rPr lang="zh-CN" altLang="en-US" sz="2600" b="1" u="none" dirty="0">
                <a:latin typeface="黑体" panose="02010609060101010101" pitchFamily="49" charset="-122"/>
                <a:ea typeface="黑体" panose="02010609060101010101" pitchFamily="49" charset="-122"/>
                <a:cs typeface="新宋体" panose="02010609030101010101" charset="-122"/>
              </a:rPr>
              <a:t>世纪初，让俄国经济军事实力大增，一跃成是欧洲军事强国的是</a:t>
            </a:r>
            <a:r>
              <a:rPr lang="en-US" altLang="zh-CN" sz="2600" b="1" u="none" dirty="0">
                <a:latin typeface="黑体" panose="02010609060101010101" pitchFamily="49" charset="-122"/>
                <a:ea typeface="黑体" panose="02010609060101010101" pitchFamily="49" charset="-122"/>
                <a:cs typeface="新宋体" panose="02010609030101010101" charset="-122"/>
              </a:rPr>
              <a:t>(    )</a:t>
            </a:r>
            <a:endParaRPr lang="zh-CN" altLang="en-US" sz="2600" b="1" u="none" dirty="0">
              <a:latin typeface="黑体" panose="02010609060101010101" pitchFamily="49" charset="-122"/>
              <a:ea typeface="黑体" panose="02010609060101010101" pitchFamily="49" charset="-122"/>
              <a:cs typeface="新宋体" panose="02010609030101010101" charset="-122"/>
            </a:endParaRPr>
          </a:p>
          <a:p>
            <a:pPr>
              <a:lnSpc>
                <a:spcPct val="150000"/>
              </a:lnSpc>
            </a:pPr>
            <a:r>
              <a:rPr lang="en-US" altLang="zh-CN" sz="2600" b="1" u="none" dirty="0">
                <a:latin typeface="黑体" panose="02010609060101010101" pitchFamily="49" charset="-122"/>
                <a:ea typeface="黑体" panose="02010609060101010101" pitchFamily="49" charset="-122"/>
                <a:cs typeface="新宋体" panose="02010609030101010101" charset="-122"/>
              </a:rPr>
              <a:t>A.</a:t>
            </a:r>
            <a:r>
              <a:rPr lang="zh-CN" altLang="en-US" sz="2600" b="1" u="none" dirty="0">
                <a:latin typeface="黑体" panose="02010609060101010101" pitchFamily="49" charset="-122"/>
                <a:ea typeface="黑体" panose="02010609060101010101" pitchFamily="49" charset="-122"/>
                <a:cs typeface="新宋体" panose="02010609030101010101" charset="-122"/>
              </a:rPr>
              <a:t>彼得一世       </a:t>
            </a:r>
            <a:r>
              <a:rPr lang="zh-CN" altLang="en-US" sz="2600" b="1" u="none" dirty="0" smtClean="0">
                <a:latin typeface="黑体" panose="02010609060101010101" pitchFamily="49" charset="-122"/>
                <a:ea typeface="黑体" panose="02010609060101010101" pitchFamily="49" charset="-122"/>
                <a:cs typeface="新宋体" panose="02010609030101010101" charset="-122"/>
              </a:rPr>
              <a:t>        </a:t>
            </a:r>
            <a:r>
              <a:rPr lang="en-US" altLang="zh-CN" sz="2600" b="1" u="none" dirty="0" smtClean="0">
                <a:latin typeface="黑体" panose="02010609060101010101" pitchFamily="49" charset="-122"/>
                <a:ea typeface="黑体" panose="02010609060101010101" pitchFamily="49" charset="-122"/>
                <a:cs typeface="新宋体" panose="02010609030101010101" charset="-122"/>
              </a:rPr>
              <a:t>B</a:t>
            </a:r>
            <a:r>
              <a:rPr lang="en-US" altLang="zh-CN" sz="2600" b="1" u="none" dirty="0">
                <a:latin typeface="黑体" panose="02010609060101010101" pitchFamily="49" charset="-122"/>
                <a:ea typeface="黑体" panose="02010609060101010101" pitchFamily="49" charset="-122"/>
                <a:cs typeface="新宋体" panose="02010609030101010101" charset="-122"/>
              </a:rPr>
              <a:t>.</a:t>
            </a:r>
            <a:r>
              <a:rPr lang="zh-CN" altLang="en-US" sz="2600" b="1" u="none" dirty="0">
                <a:latin typeface="黑体" panose="02010609060101010101" pitchFamily="49" charset="-122"/>
                <a:ea typeface="黑体" panose="02010609060101010101" pitchFamily="49" charset="-122"/>
                <a:cs typeface="新宋体" panose="02010609030101010101" charset="-122"/>
              </a:rPr>
              <a:t>伊凡四世   </a:t>
            </a:r>
            <a:endParaRPr lang="en-US" altLang="zh-CN" sz="2600" b="1" u="none" dirty="0" smtClean="0">
              <a:latin typeface="黑体" panose="02010609060101010101" pitchFamily="49" charset="-122"/>
              <a:ea typeface="黑体" panose="02010609060101010101" pitchFamily="49" charset="-122"/>
              <a:cs typeface="新宋体" panose="02010609030101010101" charset="-122"/>
            </a:endParaRPr>
          </a:p>
          <a:p>
            <a:pPr>
              <a:lnSpc>
                <a:spcPct val="150000"/>
              </a:lnSpc>
            </a:pPr>
            <a:r>
              <a:rPr lang="en-US" altLang="zh-CN" sz="2600" b="1" u="none" dirty="0" smtClean="0">
                <a:latin typeface="黑体" panose="02010609060101010101" pitchFamily="49" charset="-122"/>
                <a:ea typeface="黑体" panose="02010609060101010101" pitchFamily="49" charset="-122"/>
                <a:cs typeface="新宋体" panose="02010609030101010101" charset="-122"/>
              </a:rPr>
              <a:t>C</a:t>
            </a:r>
            <a:r>
              <a:rPr lang="en-US" altLang="zh-CN" sz="2600" b="1" u="none" dirty="0">
                <a:latin typeface="黑体" panose="02010609060101010101" pitchFamily="49" charset="-122"/>
                <a:ea typeface="黑体" panose="02010609060101010101" pitchFamily="49" charset="-122"/>
                <a:cs typeface="新宋体" panose="02010609030101010101" charset="-122"/>
              </a:rPr>
              <a:t>.</a:t>
            </a:r>
            <a:r>
              <a:rPr lang="zh-CN" altLang="en-US" sz="2600" b="1" u="none" dirty="0">
                <a:latin typeface="黑体" panose="02010609060101010101" pitchFamily="49" charset="-122"/>
                <a:ea typeface="黑体" panose="02010609060101010101" pitchFamily="49" charset="-122"/>
                <a:cs typeface="新宋体" panose="02010609030101010101" charset="-122"/>
              </a:rPr>
              <a:t>叶卡捷琳娜二世   </a:t>
            </a:r>
            <a:r>
              <a:rPr lang="zh-CN" altLang="en-US" sz="2600" b="1" u="none" dirty="0" smtClean="0">
                <a:latin typeface="黑体" panose="02010609060101010101" pitchFamily="49" charset="-122"/>
                <a:ea typeface="黑体" panose="02010609060101010101" pitchFamily="49" charset="-122"/>
                <a:cs typeface="新宋体" panose="02010609030101010101" charset="-122"/>
              </a:rPr>
              <a:t>      </a:t>
            </a:r>
            <a:r>
              <a:rPr lang="en-US" altLang="zh-CN" sz="2600" b="1" u="none" dirty="0">
                <a:latin typeface="黑体" panose="02010609060101010101" pitchFamily="49" charset="-122"/>
                <a:ea typeface="黑体" panose="02010609060101010101" pitchFamily="49" charset="-122"/>
                <a:cs typeface="新宋体" panose="02010609030101010101" charset="-122"/>
              </a:rPr>
              <a:t>D.</a:t>
            </a:r>
            <a:r>
              <a:rPr lang="zh-CN" altLang="en-US" sz="2600" b="1" u="none" dirty="0">
                <a:latin typeface="黑体" panose="02010609060101010101" pitchFamily="49" charset="-122"/>
                <a:ea typeface="黑体" panose="02010609060101010101" pitchFamily="49" charset="-122"/>
                <a:cs typeface="新宋体" panose="02010609030101010101" charset="-122"/>
              </a:rPr>
              <a:t>亚历山大二</a:t>
            </a:r>
            <a:r>
              <a:rPr lang="zh-CN" altLang="en-US" sz="2600" b="1" u="none" dirty="0" smtClean="0">
                <a:latin typeface="黑体" panose="02010609060101010101" pitchFamily="49" charset="-122"/>
                <a:ea typeface="黑体" panose="02010609060101010101" pitchFamily="49" charset="-122"/>
                <a:cs typeface="新宋体" panose="02010609030101010101" charset="-122"/>
              </a:rPr>
              <a:t>世</a:t>
            </a:r>
            <a:endParaRPr lang="zh-CN" altLang="en-US" sz="2600" b="1" u="none" dirty="0">
              <a:latin typeface="黑体" panose="02010609060101010101" pitchFamily="49" charset="-122"/>
              <a:ea typeface="黑体" panose="02010609060101010101" pitchFamily="49" charset="-122"/>
              <a:cs typeface="新宋体" panose="02010609030101010101" charset="-122"/>
            </a:endParaRPr>
          </a:p>
        </p:txBody>
      </p:sp>
      <p:sp>
        <p:nvSpPr>
          <p:cNvPr id="19464" name="文本框 19463"/>
          <p:cNvSpPr txBox="1"/>
          <p:nvPr>
            <p:custDataLst>
              <p:tags r:id="rId2"/>
            </p:custDataLst>
          </p:nvPr>
        </p:nvSpPr>
        <p:spPr>
          <a:xfrm>
            <a:off x="11064552" y="980728"/>
            <a:ext cx="531495" cy="645160"/>
          </a:xfrm>
          <a:prstGeom prst="rect">
            <a:avLst/>
          </a:prstGeom>
          <a:noFill/>
          <a:ln w="9525">
            <a:noFill/>
          </a:ln>
        </p:spPr>
        <p:txBody>
          <a:bodyPr wrap="square" anchor="t" anchorCtr="0">
            <a:spAutoFit/>
          </a:bodyPr>
          <a:lstStyle/>
          <a:p>
            <a:r>
              <a:rPr lang="en-US" altLang="zh-CN" sz="3600" u="none" dirty="0">
                <a:solidFill>
                  <a:srgbClr val="FF0000"/>
                </a:solidFill>
                <a:latin typeface="黑体" panose="02010609060101010101" pitchFamily="49" charset="-122"/>
                <a:ea typeface="黑体" panose="02010609060101010101" pitchFamily="49" charset="-122"/>
              </a:rPr>
              <a:t>C</a:t>
            </a:r>
            <a:endParaRPr lang="en-US" altLang="zh-CN" sz="3600" u="none" dirty="0">
              <a:solidFill>
                <a:srgbClr val="FF0000"/>
              </a:solidFill>
              <a:latin typeface="黑体" panose="02010609060101010101" pitchFamily="49" charset="-122"/>
              <a:ea typeface="黑体" panose="02010609060101010101" pitchFamily="49" charset="-122"/>
            </a:endParaRPr>
          </a:p>
        </p:txBody>
      </p:sp>
      <p:sp>
        <p:nvSpPr>
          <p:cNvPr id="19465" name="文本框 19464"/>
          <p:cNvSpPr txBox="1"/>
          <p:nvPr>
            <p:custDataLst>
              <p:tags r:id="rId3"/>
            </p:custDataLst>
          </p:nvPr>
        </p:nvSpPr>
        <p:spPr>
          <a:xfrm>
            <a:off x="10785529" y="4540080"/>
            <a:ext cx="567055" cy="645160"/>
          </a:xfrm>
          <a:prstGeom prst="rect">
            <a:avLst/>
          </a:prstGeom>
          <a:noFill/>
          <a:ln w="9525">
            <a:noFill/>
          </a:ln>
        </p:spPr>
        <p:txBody>
          <a:bodyPr wrap="square" anchor="t" anchorCtr="0">
            <a:spAutoFit/>
          </a:bodyPr>
          <a:lstStyle/>
          <a:p>
            <a:r>
              <a:rPr lang="en-US" altLang="zh-CN" sz="3600" u="none" dirty="0">
                <a:solidFill>
                  <a:srgbClr val="FF0000"/>
                </a:solidFill>
                <a:latin typeface="黑体" panose="02010609060101010101" pitchFamily="49" charset="-122"/>
                <a:ea typeface="黑体" panose="02010609060101010101" pitchFamily="49" charset="-122"/>
              </a:rPr>
              <a:t>A</a:t>
            </a:r>
            <a:endParaRPr lang="en-US" altLang="zh-CN" sz="3600" u="none" dirty="0">
              <a:solidFill>
                <a:srgbClr val="FF00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464">
                                            <p:txEl>
                                              <p:pRg st="0" end="0"/>
                                            </p:txEl>
                                          </p:spTgt>
                                        </p:tgtEl>
                                        <p:attrNameLst>
                                          <p:attrName>style.visibility</p:attrName>
                                        </p:attrNameLst>
                                      </p:cBhvr>
                                      <p:to>
                                        <p:strVal val="visible"/>
                                      </p:to>
                                    </p:set>
                                    <p:anim calcmode="lin" valueType="num">
                                      <p:cBhvr additive="base">
                                        <p:cTn id="7" dur="500" fill="hold"/>
                                        <p:tgtEl>
                                          <p:spTgt spid="1946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46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9465">
                                            <p:txEl>
                                              <p:pRg st="0" end="0"/>
                                            </p:txEl>
                                          </p:spTgt>
                                        </p:tgtEl>
                                        <p:attrNameLst>
                                          <p:attrName>style.visibility</p:attrName>
                                        </p:attrNameLst>
                                      </p:cBhvr>
                                      <p:to>
                                        <p:strVal val="visible"/>
                                      </p:to>
                                    </p:set>
                                    <p:anim calcmode="lin" valueType="num">
                                      <p:cBhvr additive="base">
                                        <p:cTn id="13" dur="500" fill="hold"/>
                                        <p:tgtEl>
                                          <p:spTgt spid="19465">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46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3" name="文本框 19462"/>
          <p:cNvSpPr txBox="1"/>
          <p:nvPr>
            <p:custDataLst>
              <p:tags r:id="rId1"/>
            </p:custDataLst>
          </p:nvPr>
        </p:nvSpPr>
        <p:spPr>
          <a:xfrm>
            <a:off x="335360" y="1196638"/>
            <a:ext cx="11502390" cy="4893647"/>
          </a:xfrm>
          <a:prstGeom prst="rect">
            <a:avLst/>
          </a:prstGeom>
          <a:noFill/>
          <a:ln w="9525">
            <a:noFill/>
          </a:ln>
        </p:spPr>
        <p:txBody>
          <a:bodyPr wrap="square" anchor="t" anchorCtr="0">
            <a:spAutoFit/>
          </a:bodyPr>
          <a:lstStyle/>
          <a:p>
            <a:pPr>
              <a:lnSpc>
                <a:spcPct val="150000"/>
              </a:lnSpc>
            </a:pPr>
            <a:r>
              <a:rPr lang="en-US" altLang="zh-CN" sz="2600" b="1" u="none" dirty="0" smtClean="0">
                <a:latin typeface="黑体" panose="02010609060101010101" pitchFamily="49" charset="-122"/>
                <a:ea typeface="黑体" panose="02010609060101010101" pitchFamily="49" charset="-122"/>
                <a:cs typeface="新宋体" panose="02010609030101010101" charset="-122"/>
              </a:rPr>
              <a:t>3.</a:t>
            </a:r>
            <a:r>
              <a:rPr lang="zh-CN" altLang="en-US" sz="2600" b="1" u="none" dirty="0" smtClean="0">
                <a:latin typeface="黑体" panose="02010609060101010101" pitchFamily="49" charset="-122"/>
                <a:ea typeface="黑体" panose="02010609060101010101" pitchFamily="49" charset="-122"/>
                <a:cs typeface="新宋体" panose="02010609030101010101" charset="-122"/>
              </a:rPr>
              <a:t>下列</a:t>
            </a:r>
            <a:r>
              <a:rPr lang="zh-CN" altLang="en-US" sz="2600" b="1" u="none" dirty="0">
                <a:latin typeface="黑体" panose="02010609060101010101" pitchFamily="49" charset="-122"/>
                <a:ea typeface="黑体" panose="02010609060101010101" pitchFamily="49" charset="-122"/>
                <a:cs typeface="新宋体" panose="02010609030101010101" charset="-122"/>
              </a:rPr>
              <a:t>符合俄国农奴制改革的是（ </a:t>
            </a:r>
            <a:r>
              <a:rPr lang="zh-CN" altLang="en-US" sz="2600" b="1" u="none" dirty="0" smtClean="0">
                <a:latin typeface="黑体" panose="02010609060101010101" pitchFamily="49" charset="-122"/>
                <a:ea typeface="黑体" panose="02010609060101010101" pitchFamily="49" charset="-122"/>
                <a:cs typeface="新宋体" panose="02010609030101010101" charset="-122"/>
              </a:rPr>
              <a:t>   </a:t>
            </a:r>
            <a:r>
              <a:rPr lang="zh-CN" altLang="en-US" sz="2600" b="1" u="none" dirty="0">
                <a:latin typeface="黑体" panose="02010609060101010101" pitchFamily="49" charset="-122"/>
                <a:ea typeface="黑体" panose="02010609060101010101" pitchFamily="49" charset="-122"/>
                <a:cs typeface="新宋体" panose="02010609030101010101" charset="-122"/>
              </a:rPr>
              <a:t>）</a:t>
            </a:r>
            <a:endParaRPr lang="zh-CN" altLang="en-US" sz="2600" b="1" u="none" dirty="0">
              <a:latin typeface="黑体" panose="02010609060101010101" pitchFamily="49" charset="-122"/>
              <a:ea typeface="黑体" panose="02010609060101010101" pitchFamily="49" charset="-122"/>
              <a:cs typeface="新宋体" panose="02010609030101010101" charset="-122"/>
            </a:endParaRPr>
          </a:p>
          <a:p>
            <a:pPr>
              <a:lnSpc>
                <a:spcPct val="150000"/>
              </a:lnSpc>
            </a:pPr>
            <a:r>
              <a:rPr lang="en-US" altLang="zh-CN" sz="2600" b="1" u="none" dirty="0">
                <a:latin typeface="黑体" panose="02010609060101010101" pitchFamily="49" charset="-122"/>
                <a:ea typeface="黑体" panose="02010609060101010101" pitchFamily="49" charset="-122"/>
                <a:cs typeface="新宋体" panose="02010609030101010101" charset="-122"/>
              </a:rPr>
              <a:t>①</a:t>
            </a:r>
            <a:r>
              <a:rPr lang="zh-CN" altLang="en-US" sz="2600" b="1" u="none" dirty="0">
                <a:latin typeface="黑体" panose="02010609060101010101" pitchFamily="49" charset="-122"/>
                <a:ea typeface="黑体" panose="02010609060101010101" pitchFamily="49" charset="-122"/>
                <a:cs typeface="新宋体" panose="02010609030101010101" charset="-122"/>
              </a:rPr>
              <a:t>农奴可以赎买份地        </a:t>
            </a:r>
            <a:r>
              <a:rPr lang="zh-CN" altLang="en-US" sz="2600" b="1" u="none" dirty="0" smtClean="0">
                <a:latin typeface="黑体" panose="02010609060101010101" pitchFamily="49" charset="-122"/>
                <a:ea typeface="黑体" panose="02010609060101010101" pitchFamily="49" charset="-122"/>
                <a:cs typeface="新宋体" panose="02010609030101010101" charset="-122"/>
              </a:rPr>
              <a:t>       ②</a:t>
            </a:r>
            <a:r>
              <a:rPr lang="zh-CN" altLang="en-US" sz="2600" b="1" u="none" dirty="0">
                <a:latin typeface="黑体" panose="02010609060101010101" pitchFamily="49" charset="-122"/>
                <a:ea typeface="黑体" panose="02010609060101010101" pitchFamily="49" charset="-122"/>
                <a:cs typeface="新宋体" panose="02010609030101010101" charset="-122"/>
              </a:rPr>
              <a:t>农奴获得人身自由</a:t>
            </a:r>
            <a:endParaRPr lang="zh-CN" altLang="en-US" sz="2600" b="1" u="none" dirty="0">
              <a:latin typeface="黑体" panose="02010609060101010101" pitchFamily="49" charset="-122"/>
              <a:ea typeface="黑体" panose="02010609060101010101" pitchFamily="49" charset="-122"/>
              <a:cs typeface="新宋体" panose="02010609030101010101" charset="-122"/>
            </a:endParaRPr>
          </a:p>
          <a:p>
            <a:pPr>
              <a:lnSpc>
                <a:spcPct val="150000"/>
              </a:lnSpc>
            </a:pPr>
            <a:r>
              <a:rPr lang="zh-CN" altLang="en-US" sz="2600" b="1" u="none" dirty="0">
                <a:latin typeface="黑体" panose="02010609060101010101" pitchFamily="49" charset="-122"/>
                <a:ea typeface="黑体" panose="02010609060101010101" pitchFamily="49" charset="-122"/>
                <a:cs typeface="新宋体" panose="02010609030101010101" charset="-122"/>
              </a:rPr>
              <a:t>③工场主可以购买整个村庄的农奴   ④学习西方的生活方式</a:t>
            </a:r>
            <a:endParaRPr lang="zh-CN" altLang="en-US" sz="2600" b="1" u="none" dirty="0">
              <a:latin typeface="黑体" panose="02010609060101010101" pitchFamily="49" charset="-122"/>
              <a:ea typeface="黑体" panose="02010609060101010101" pitchFamily="49" charset="-122"/>
              <a:cs typeface="新宋体" panose="02010609030101010101" charset="-122"/>
            </a:endParaRPr>
          </a:p>
          <a:p>
            <a:pPr marL="514350" indent="-514350">
              <a:lnSpc>
                <a:spcPct val="150000"/>
              </a:lnSpc>
              <a:buAutoNum type="alphaUcPeriod"/>
            </a:pPr>
            <a:r>
              <a:rPr lang="en-US" altLang="zh-CN" sz="2600" b="1" u="none" dirty="0" smtClean="0">
                <a:latin typeface="黑体" panose="02010609060101010101" pitchFamily="49" charset="-122"/>
                <a:ea typeface="黑体" panose="02010609060101010101" pitchFamily="49" charset="-122"/>
                <a:cs typeface="新宋体" panose="02010609030101010101" charset="-122"/>
              </a:rPr>
              <a:t>① </a:t>
            </a:r>
            <a:r>
              <a:rPr lang="zh-CN" altLang="en-US" sz="2600" b="1" u="none" dirty="0">
                <a:latin typeface="黑体" panose="02010609060101010101" pitchFamily="49" charset="-122"/>
                <a:ea typeface="黑体" panose="02010609060101010101" pitchFamily="49" charset="-122"/>
                <a:cs typeface="新宋体" panose="02010609030101010101" charset="-122"/>
              </a:rPr>
              <a:t>②</a:t>
            </a:r>
            <a:r>
              <a:rPr lang="en-US" altLang="zh-CN" sz="2600" b="1" u="none" dirty="0">
                <a:latin typeface="黑体" panose="02010609060101010101" pitchFamily="49" charset="-122"/>
                <a:ea typeface="黑体" panose="02010609060101010101" pitchFamily="49" charset="-122"/>
                <a:cs typeface="新宋体" panose="02010609030101010101" charset="-122"/>
              </a:rPr>
              <a:t>       B. ① </a:t>
            </a:r>
            <a:r>
              <a:rPr lang="zh-CN" altLang="en-US" sz="2600" b="1" u="none" dirty="0">
                <a:latin typeface="黑体" panose="02010609060101010101" pitchFamily="49" charset="-122"/>
                <a:ea typeface="黑体" panose="02010609060101010101" pitchFamily="49" charset="-122"/>
                <a:cs typeface="新宋体" panose="02010609030101010101" charset="-122"/>
              </a:rPr>
              <a:t>②</a:t>
            </a:r>
            <a:r>
              <a:rPr lang="en-US" altLang="zh-CN" sz="2600" b="1" u="none" dirty="0">
                <a:latin typeface="黑体" panose="02010609060101010101" pitchFamily="49" charset="-122"/>
                <a:ea typeface="黑体" panose="02010609060101010101" pitchFamily="49" charset="-122"/>
                <a:cs typeface="新宋体" panose="02010609030101010101" charset="-122"/>
              </a:rPr>
              <a:t> </a:t>
            </a:r>
            <a:r>
              <a:rPr lang="zh-CN" altLang="en-US" sz="2600" b="1" u="none" dirty="0">
                <a:latin typeface="黑体" panose="02010609060101010101" pitchFamily="49" charset="-122"/>
                <a:ea typeface="黑体" panose="02010609060101010101" pitchFamily="49" charset="-122"/>
                <a:cs typeface="新宋体" panose="02010609030101010101" charset="-122"/>
              </a:rPr>
              <a:t>③</a:t>
            </a:r>
            <a:r>
              <a:rPr lang="en-US" altLang="zh-CN" sz="2600" b="1" u="none" dirty="0">
                <a:latin typeface="黑体" panose="02010609060101010101" pitchFamily="49" charset="-122"/>
                <a:ea typeface="黑体" panose="02010609060101010101" pitchFamily="49" charset="-122"/>
                <a:cs typeface="新宋体" panose="02010609030101010101" charset="-122"/>
              </a:rPr>
              <a:t>     </a:t>
            </a:r>
            <a:r>
              <a:rPr lang="en-US" altLang="zh-CN" sz="2600" b="1" u="none" dirty="0" smtClean="0">
                <a:latin typeface="黑体" panose="02010609060101010101" pitchFamily="49" charset="-122"/>
                <a:ea typeface="黑体" panose="02010609060101010101" pitchFamily="49" charset="-122"/>
                <a:cs typeface="新宋体" panose="02010609030101010101" charset="-122"/>
              </a:rPr>
              <a:t>C</a:t>
            </a:r>
            <a:r>
              <a:rPr lang="en-US" altLang="zh-CN" sz="2600" b="1" u="none" dirty="0">
                <a:latin typeface="黑体" panose="02010609060101010101" pitchFamily="49" charset="-122"/>
                <a:ea typeface="黑体" panose="02010609060101010101" pitchFamily="49" charset="-122"/>
                <a:cs typeface="新宋体" panose="02010609030101010101" charset="-122"/>
              </a:rPr>
              <a:t>. ① </a:t>
            </a:r>
            <a:r>
              <a:rPr lang="zh-CN" altLang="en-US" sz="2600" b="1" u="none" dirty="0">
                <a:latin typeface="黑体" panose="02010609060101010101" pitchFamily="49" charset="-122"/>
                <a:ea typeface="黑体" panose="02010609060101010101" pitchFamily="49" charset="-122"/>
                <a:cs typeface="新宋体" panose="02010609030101010101" charset="-122"/>
              </a:rPr>
              <a:t>②</a:t>
            </a:r>
            <a:r>
              <a:rPr lang="en-US" altLang="zh-CN" sz="2600" b="1" u="none" dirty="0">
                <a:latin typeface="黑体" panose="02010609060101010101" pitchFamily="49" charset="-122"/>
                <a:ea typeface="黑体" panose="02010609060101010101" pitchFamily="49" charset="-122"/>
                <a:cs typeface="新宋体" panose="02010609030101010101" charset="-122"/>
              </a:rPr>
              <a:t> </a:t>
            </a:r>
            <a:r>
              <a:rPr lang="zh-CN" altLang="en-US" sz="2600" b="1" u="none" dirty="0">
                <a:latin typeface="黑体" panose="02010609060101010101" pitchFamily="49" charset="-122"/>
                <a:ea typeface="黑体" panose="02010609060101010101" pitchFamily="49" charset="-122"/>
                <a:cs typeface="新宋体" panose="02010609030101010101" charset="-122"/>
              </a:rPr>
              <a:t>③ ④</a:t>
            </a:r>
            <a:r>
              <a:rPr lang="en-US" altLang="zh-CN" sz="2600" b="1" u="none" dirty="0">
                <a:latin typeface="黑体" panose="02010609060101010101" pitchFamily="49" charset="-122"/>
                <a:ea typeface="黑体" panose="02010609060101010101" pitchFamily="49" charset="-122"/>
                <a:cs typeface="新宋体" panose="02010609030101010101" charset="-122"/>
              </a:rPr>
              <a:t>    D.  </a:t>
            </a:r>
            <a:r>
              <a:rPr lang="zh-CN" altLang="en-US" sz="2600" b="1" u="none" dirty="0">
                <a:latin typeface="黑体" panose="02010609060101010101" pitchFamily="49" charset="-122"/>
                <a:ea typeface="黑体" panose="02010609060101010101" pitchFamily="49" charset="-122"/>
                <a:cs typeface="新宋体" panose="02010609030101010101" charset="-122"/>
              </a:rPr>
              <a:t>③ ④</a:t>
            </a:r>
            <a:r>
              <a:rPr lang="en-US" altLang="zh-CN" sz="2600" b="1" u="none" dirty="0">
                <a:latin typeface="黑体" panose="02010609060101010101" pitchFamily="49" charset="-122"/>
                <a:ea typeface="黑体" panose="02010609060101010101" pitchFamily="49" charset="-122"/>
                <a:cs typeface="新宋体" panose="02010609030101010101" charset="-122"/>
              </a:rPr>
              <a:t> </a:t>
            </a:r>
            <a:endParaRPr lang="en-US" altLang="zh-CN" sz="2600" b="1" u="none" dirty="0">
              <a:latin typeface="黑体" panose="02010609060101010101" pitchFamily="49" charset="-122"/>
              <a:ea typeface="黑体" panose="02010609060101010101" pitchFamily="49" charset="-122"/>
              <a:cs typeface="新宋体" panose="02010609030101010101" charset="-122"/>
            </a:endParaRPr>
          </a:p>
          <a:p>
            <a:pPr>
              <a:lnSpc>
                <a:spcPct val="150000"/>
              </a:lnSpc>
            </a:pPr>
            <a:endParaRPr lang="en-US" altLang="zh-CN" sz="2600" b="1" u="none" dirty="0" smtClean="0">
              <a:latin typeface="黑体" panose="02010609060101010101" pitchFamily="49" charset="-122"/>
              <a:ea typeface="黑体" panose="02010609060101010101" pitchFamily="49" charset="-122"/>
              <a:cs typeface="新宋体" panose="02010609030101010101" charset="-122"/>
            </a:endParaRPr>
          </a:p>
          <a:p>
            <a:pPr>
              <a:lnSpc>
                <a:spcPct val="150000"/>
              </a:lnSpc>
            </a:pPr>
            <a:r>
              <a:rPr lang="en-US" altLang="zh-CN" sz="2600" b="1" u="none" dirty="0" smtClean="0">
                <a:latin typeface="黑体" panose="02010609060101010101" pitchFamily="49" charset="-122"/>
                <a:ea typeface="黑体" panose="02010609060101010101" pitchFamily="49" charset="-122"/>
                <a:cs typeface="新宋体" panose="02010609030101010101" charset="-122"/>
              </a:rPr>
              <a:t>4.</a:t>
            </a:r>
            <a:r>
              <a:rPr lang="zh-CN" altLang="en-US" sz="2600" b="1" u="none" dirty="0" smtClean="0">
                <a:latin typeface="黑体" panose="02010609060101010101" pitchFamily="49" charset="-122"/>
                <a:ea typeface="黑体" panose="02010609060101010101" pitchFamily="49" charset="-122"/>
                <a:cs typeface="新宋体" panose="02010609030101010101" charset="-122"/>
              </a:rPr>
              <a:t>列宁</a:t>
            </a:r>
            <a:r>
              <a:rPr lang="zh-CN" altLang="en-US" sz="2600" b="1" u="none" dirty="0">
                <a:latin typeface="黑体" panose="02010609060101010101" pitchFamily="49" charset="-122"/>
                <a:ea typeface="黑体" panose="02010609060101010101" pitchFamily="49" charset="-122"/>
                <a:cs typeface="新宋体" panose="02010609030101010101" charset="-122"/>
              </a:rPr>
              <a:t>说：“</a:t>
            </a:r>
            <a:r>
              <a:rPr lang="en-US" altLang="zh-CN" sz="2600" b="1" u="none" dirty="0">
                <a:latin typeface="黑体" panose="02010609060101010101" pitchFamily="49" charset="-122"/>
                <a:ea typeface="黑体" panose="02010609060101010101" pitchFamily="49" charset="-122"/>
                <a:cs typeface="新宋体" panose="02010609030101010101" charset="-122"/>
              </a:rPr>
              <a:t>1861</a:t>
            </a:r>
            <a:r>
              <a:rPr lang="zh-CN" altLang="en-US" sz="2600" b="1" u="none" dirty="0">
                <a:latin typeface="黑体" panose="02010609060101010101" pitchFamily="49" charset="-122"/>
                <a:ea typeface="黑体" panose="02010609060101010101" pitchFamily="49" charset="-122"/>
                <a:cs typeface="新宋体" panose="02010609030101010101" charset="-122"/>
              </a:rPr>
              <a:t>年后，俄国资本主义的发展是这样的迅速，只用数十年功夫就完成了欧洲某些国家旧整整几世纪才能完成的转变。”列宁评价的是（  </a:t>
            </a:r>
            <a:r>
              <a:rPr lang="zh-CN" altLang="en-US" sz="2600" b="1" u="none" dirty="0" smtClean="0">
                <a:latin typeface="黑体" panose="02010609060101010101" pitchFamily="49" charset="-122"/>
                <a:ea typeface="黑体" panose="02010609060101010101" pitchFamily="49" charset="-122"/>
                <a:cs typeface="新宋体" panose="02010609030101010101" charset="-122"/>
              </a:rPr>
              <a:t>  ）</a:t>
            </a:r>
            <a:endParaRPr lang="zh-CN" altLang="en-US" sz="2600" b="1" u="none" dirty="0">
              <a:latin typeface="黑体" panose="02010609060101010101" pitchFamily="49" charset="-122"/>
              <a:ea typeface="黑体" panose="02010609060101010101" pitchFamily="49" charset="-122"/>
              <a:cs typeface="新宋体" panose="02010609030101010101" charset="-122"/>
            </a:endParaRPr>
          </a:p>
          <a:p>
            <a:pPr>
              <a:lnSpc>
                <a:spcPct val="150000"/>
              </a:lnSpc>
            </a:pPr>
            <a:r>
              <a:rPr lang="en-US" altLang="zh-CN" sz="2600" b="1" u="none" dirty="0">
                <a:latin typeface="黑体" panose="02010609060101010101" pitchFamily="49" charset="-122"/>
                <a:ea typeface="黑体" panose="02010609060101010101" pitchFamily="49" charset="-122"/>
                <a:cs typeface="新宋体" panose="02010609030101010101" charset="-122"/>
              </a:rPr>
              <a:t>A.</a:t>
            </a:r>
            <a:r>
              <a:rPr lang="zh-CN" altLang="en-US" sz="2600" b="1" u="none" dirty="0">
                <a:latin typeface="黑体" panose="02010609060101010101" pitchFamily="49" charset="-122"/>
                <a:ea typeface="黑体" panose="02010609060101010101" pitchFamily="49" charset="-122"/>
                <a:cs typeface="新宋体" panose="02010609030101010101" charset="-122"/>
              </a:rPr>
              <a:t>资本主义制度   </a:t>
            </a:r>
            <a:r>
              <a:rPr lang="en-US" altLang="zh-CN" sz="2600" b="1" u="none" dirty="0">
                <a:latin typeface="黑体" panose="02010609060101010101" pitchFamily="49" charset="-122"/>
                <a:ea typeface="黑体" panose="02010609060101010101" pitchFamily="49" charset="-122"/>
                <a:cs typeface="新宋体" panose="02010609030101010101" charset="-122"/>
              </a:rPr>
              <a:t>B.</a:t>
            </a:r>
            <a:r>
              <a:rPr lang="zh-CN" altLang="en-US" sz="2600" b="1" u="none" dirty="0">
                <a:latin typeface="黑体" panose="02010609060101010101" pitchFamily="49" charset="-122"/>
                <a:ea typeface="黑体" panose="02010609060101010101" pitchFamily="49" charset="-122"/>
                <a:cs typeface="新宋体" panose="02010609030101010101" charset="-122"/>
              </a:rPr>
              <a:t>废除农奴制  </a:t>
            </a:r>
            <a:r>
              <a:rPr lang="en-US" altLang="zh-CN" sz="2600" b="1" u="none" dirty="0">
                <a:latin typeface="黑体" panose="02010609060101010101" pitchFamily="49" charset="-122"/>
                <a:ea typeface="黑体" panose="02010609060101010101" pitchFamily="49" charset="-122"/>
                <a:cs typeface="新宋体" panose="02010609030101010101" charset="-122"/>
              </a:rPr>
              <a:t>C.</a:t>
            </a:r>
            <a:r>
              <a:rPr lang="zh-CN" altLang="en-US" sz="2600" b="1" u="none" dirty="0">
                <a:latin typeface="黑体" panose="02010609060101010101" pitchFamily="49" charset="-122"/>
                <a:ea typeface="黑体" panose="02010609060101010101" pitchFamily="49" charset="-122"/>
                <a:cs typeface="新宋体" panose="02010609030101010101" charset="-122"/>
              </a:rPr>
              <a:t>彼得一世改革</a:t>
            </a:r>
            <a:r>
              <a:rPr lang="en-US" altLang="zh-CN" sz="2600" b="1" u="none" dirty="0">
                <a:latin typeface="黑体" panose="02010609060101010101" pitchFamily="49" charset="-122"/>
                <a:ea typeface="黑体" panose="02010609060101010101" pitchFamily="49" charset="-122"/>
                <a:cs typeface="新宋体" panose="02010609030101010101" charset="-122"/>
              </a:rPr>
              <a:t>   D.</a:t>
            </a:r>
            <a:r>
              <a:rPr lang="zh-CN" altLang="en-US" sz="2600" b="1" u="none" dirty="0">
                <a:latin typeface="黑体" panose="02010609060101010101" pitchFamily="49" charset="-122"/>
                <a:ea typeface="黑体" panose="02010609060101010101" pitchFamily="49" charset="-122"/>
                <a:cs typeface="新宋体" panose="02010609030101010101" charset="-122"/>
              </a:rPr>
              <a:t>社会主义制度</a:t>
            </a:r>
            <a:endParaRPr lang="zh-CN" altLang="en-US" sz="2600" b="1" u="none" dirty="0">
              <a:latin typeface="黑体" panose="02010609060101010101" pitchFamily="49" charset="-122"/>
              <a:ea typeface="黑体" panose="02010609060101010101" pitchFamily="49" charset="-122"/>
              <a:cs typeface="新宋体" panose="02010609030101010101" charset="-122"/>
            </a:endParaRPr>
          </a:p>
        </p:txBody>
      </p:sp>
      <p:sp>
        <p:nvSpPr>
          <p:cNvPr id="19466" name="文本框 19465"/>
          <p:cNvSpPr txBox="1"/>
          <p:nvPr>
            <p:custDataLst>
              <p:tags r:id="rId2"/>
            </p:custDataLst>
          </p:nvPr>
        </p:nvSpPr>
        <p:spPr>
          <a:xfrm>
            <a:off x="5525380" y="1189262"/>
            <a:ext cx="531495" cy="645160"/>
          </a:xfrm>
          <a:prstGeom prst="rect">
            <a:avLst/>
          </a:prstGeom>
          <a:noFill/>
          <a:ln w="9525">
            <a:noFill/>
          </a:ln>
        </p:spPr>
        <p:txBody>
          <a:bodyPr wrap="square" anchor="t" anchorCtr="0">
            <a:spAutoFit/>
          </a:bodyPr>
          <a:lstStyle/>
          <a:p>
            <a:r>
              <a:rPr lang="en-US" altLang="zh-CN" sz="3600" u="none" dirty="0">
                <a:solidFill>
                  <a:srgbClr val="FF0000"/>
                </a:solidFill>
                <a:latin typeface="黑体" panose="02010609060101010101" pitchFamily="49" charset="-122"/>
                <a:ea typeface="黑体" panose="02010609060101010101" pitchFamily="49" charset="-122"/>
              </a:rPr>
              <a:t>A</a:t>
            </a:r>
            <a:endParaRPr lang="en-US" altLang="zh-CN" sz="3600" u="none" dirty="0">
              <a:solidFill>
                <a:srgbClr val="FF0000"/>
              </a:solidFill>
              <a:latin typeface="黑体" panose="02010609060101010101" pitchFamily="49" charset="-122"/>
              <a:ea typeface="黑体" panose="02010609060101010101" pitchFamily="49" charset="-122"/>
            </a:endParaRPr>
          </a:p>
        </p:txBody>
      </p:sp>
      <p:sp>
        <p:nvSpPr>
          <p:cNvPr id="19467" name="文本框 19466"/>
          <p:cNvSpPr txBox="1"/>
          <p:nvPr>
            <p:custDataLst>
              <p:tags r:id="rId3"/>
            </p:custDataLst>
          </p:nvPr>
        </p:nvSpPr>
        <p:spPr>
          <a:xfrm>
            <a:off x="11208568" y="4725144"/>
            <a:ext cx="508000" cy="645160"/>
          </a:xfrm>
          <a:prstGeom prst="rect">
            <a:avLst/>
          </a:prstGeom>
          <a:noFill/>
          <a:ln w="9525">
            <a:noFill/>
          </a:ln>
        </p:spPr>
        <p:txBody>
          <a:bodyPr wrap="square" anchor="t" anchorCtr="0">
            <a:spAutoFit/>
          </a:bodyPr>
          <a:lstStyle/>
          <a:p>
            <a:r>
              <a:rPr lang="en-US" altLang="zh-CN" sz="3600" u="none" dirty="0">
                <a:solidFill>
                  <a:srgbClr val="FF0000"/>
                </a:solidFill>
                <a:latin typeface="黑体" panose="02010609060101010101" pitchFamily="49" charset="-122"/>
                <a:ea typeface="黑体" panose="02010609060101010101" pitchFamily="49" charset="-122"/>
              </a:rPr>
              <a:t>B</a:t>
            </a:r>
            <a:endParaRPr lang="en-US" altLang="zh-CN" sz="3600" u="none" dirty="0">
              <a:solidFill>
                <a:srgbClr val="FF0000"/>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9466">
                                            <p:txEl>
                                              <p:pRg st="0" end="0"/>
                                            </p:txEl>
                                          </p:spTgt>
                                        </p:tgtEl>
                                        <p:attrNameLst>
                                          <p:attrName>style.visibility</p:attrName>
                                        </p:attrNameLst>
                                      </p:cBhvr>
                                      <p:to>
                                        <p:strVal val="visible"/>
                                      </p:to>
                                    </p:set>
                                    <p:anim calcmode="lin" valueType="num">
                                      <p:cBhvr additive="base">
                                        <p:cTn id="7" dur="500" fill="hold"/>
                                        <p:tgtEl>
                                          <p:spTgt spid="1946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946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9467">
                                            <p:txEl>
                                              <p:pRg st="0" end="0"/>
                                            </p:txEl>
                                          </p:spTgt>
                                        </p:tgtEl>
                                        <p:attrNameLst>
                                          <p:attrName>style.visibility</p:attrName>
                                        </p:attrNameLst>
                                      </p:cBhvr>
                                      <p:to>
                                        <p:strVal val="visible"/>
                                      </p:to>
                                    </p:set>
                                    <p:anim calcmode="lin" valueType="num">
                                      <p:cBhvr additive="base">
                                        <p:cTn id="13" dur="500" fill="hold"/>
                                        <p:tgtEl>
                                          <p:spTgt spid="19467">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946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 name="文本框 99"/>
          <p:cNvSpPr txBox="1"/>
          <p:nvPr/>
        </p:nvSpPr>
        <p:spPr>
          <a:xfrm>
            <a:off x="335360" y="836712"/>
            <a:ext cx="11449272" cy="5693866"/>
          </a:xfrm>
          <a:prstGeom prst="rect">
            <a:avLst/>
          </a:prstGeom>
          <a:noFill/>
          <a:ln w="9525">
            <a:noFill/>
          </a:ln>
        </p:spPr>
        <p:txBody>
          <a:bodyPr wrap="square">
            <a:spAutoFit/>
          </a:bodyPr>
          <a:lstStyle/>
          <a:p>
            <a:pPr>
              <a:lnSpc>
                <a:spcPct val="200000"/>
              </a:lnSpc>
            </a:pPr>
            <a:r>
              <a:rPr lang="zh-CN" sz="2600" dirty="0">
                <a:latin typeface="黑体" panose="02010609060101010101" pitchFamily="49" charset="-122"/>
                <a:ea typeface="黑体" panose="02010609060101010101" pitchFamily="49" charset="-122"/>
                <a:cs typeface="新宋体" panose="02010609030101010101" charset="-122"/>
              </a:rPr>
              <a:t>1.立足史料实证，知道彼得一世改革开始了俄国近代化的历程；知道俄国的领土扩张；1861年改革的时间、人物、内容等基本史实。</a:t>
            </a:r>
            <a:r>
              <a:rPr lang="zh-CN" sz="2600" b="1" dirty="0">
                <a:latin typeface="黑体" panose="02010609060101010101" pitchFamily="49" charset="-122"/>
                <a:ea typeface="黑体" panose="02010609060101010101" pitchFamily="49" charset="-122"/>
                <a:cs typeface="新宋体" panose="02010609030101010101" charset="-122"/>
              </a:rPr>
              <a:t>（史料实证、历史解释）</a:t>
            </a:r>
            <a:endParaRPr lang="zh-CN" sz="2600" dirty="0">
              <a:latin typeface="黑体" panose="02010609060101010101" pitchFamily="49" charset="-122"/>
              <a:ea typeface="黑体" panose="02010609060101010101" pitchFamily="49" charset="-122"/>
              <a:cs typeface="新宋体" panose="02010609030101010101" charset="-122"/>
            </a:endParaRPr>
          </a:p>
          <a:p>
            <a:pPr>
              <a:lnSpc>
                <a:spcPct val="200000"/>
              </a:lnSpc>
            </a:pPr>
            <a:r>
              <a:rPr lang="zh-CN" sz="2600" dirty="0">
                <a:latin typeface="黑体" panose="02010609060101010101" pitchFamily="49" charset="-122"/>
                <a:ea typeface="黑体" panose="02010609060101010101" pitchFamily="49" charset="-122"/>
                <a:cs typeface="新宋体" panose="02010609030101010101" charset="-122"/>
              </a:rPr>
              <a:t>2.通过图文史料，归纳彼得一世、亚历山大二世改革的背景、性质及作用，分析其影响；对彼得一世改革、亚历山大二世改革作出客观评价。</a:t>
            </a:r>
            <a:r>
              <a:rPr lang="zh-CN" sz="2600" b="1" dirty="0">
                <a:latin typeface="黑体" panose="02010609060101010101" pitchFamily="49" charset="-122"/>
                <a:ea typeface="黑体" panose="02010609060101010101" pitchFamily="49" charset="-122"/>
                <a:cs typeface="新宋体" panose="02010609030101010101" charset="-122"/>
              </a:rPr>
              <a:t>（历史解释）</a:t>
            </a:r>
            <a:endParaRPr lang="zh-CN" sz="2600" dirty="0">
              <a:latin typeface="黑体" panose="02010609060101010101" pitchFamily="49" charset="-122"/>
              <a:ea typeface="黑体" panose="02010609060101010101" pitchFamily="49" charset="-122"/>
              <a:cs typeface="新宋体" panose="02010609030101010101" charset="-122"/>
            </a:endParaRPr>
          </a:p>
          <a:p>
            <a:pPr>
              <a:lnSpc>
                <a:spcPct val="200000"/>
              </a:lnSpc>
            </a:pPr>
            <a:r>
              <a:rPr lang="zh-CN" sz="2600" dirty="0">
                <a:latin typeface="黑体" panose="02010609060101010101" pitchFamily="49" charset="-122"/>
                <a:ea typeface="黑体" panose="02010609060101010101" pitchFamily="49" charset="-122"/>
                <a:cs typeface="新宋体" panose="02010609030101010101" charset="-122"/>
              </a:rPr>
              <a:t>3.认识到落后的制度是社会生产力进一步发展的桎梏；改革是清除阻碍生产力发展的落后制度的重要手段，是顺应了历史发展的潮流，推动社会进步。</a:t>
            </a:r>
            <a:r>
              <a:rPr lang="zh-CN" sz="2600" b="1" dirty="0">
                <a:latin typeface="黑体" panose="02010609060101010101" pitchFamily="49" charset="-122"/>
                <a:ea typeface="黑体" panose="02010609060101010101" pitchFamily="49" charset="-122"/>
                <a:cs typeface="新宋体" panose="02010609030101010101" charset="-122"/>
              </a:rPr>
              <a:t>（唯物史观、家国情怀）</a:t>
            </a:r>
            <a:endParaRPr lang="zh-CN" altLang="en-US" sz="2600" b="1" dirty="0">
              <a:latin typeface="黑体" panose="02010609060101010101" pitchFamily="49" charset="-122"/>
              <a:ea typeface="黑体" panose="02010609060101010101" pitchFamily="49" charset="-122"/>
              <a:cs typeface="新宋体" panose="02010609030101010101" charset="-122"/>
            </a:endParaRPr>
          </a:p>
        </p:txBody>
      </p:sp>
    </p:spTree>
    <p:custDataLst>
      <p:tags r:id="rId1"/>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223956" y="3189068"/>
            <a:ext cx="5901691" cy="643890"/>
          </a:xfrm>
          <a:prstGeom prst="rect">
            <a:avLst/>
          </a:prstGeom>
          <a:noFill/>
        </p:spPr>
        <p:txBody>
          <a:bodyPr wrap="square" lIns="91438" tIns="45719" rIns="91438" bIns="45719" rtlCol="0">
            <a:spAutoFit/>
          </a:bodyPr>
          <a:lstStyle/>
          <a:p>
            <a:pPr algn="ctr"/>
            <a:r>
              <a:rPr lang="zh-CN" altLang="en-US" sz="3600" dirty="0">
                <a:solidFill>
                  <a:schemeClr val="bg1"/>
                </a:solidFill>
                <a:latin typeface="黑体" panose="02010609060101010101" pitchFamily="49" charset="-122"/>
                <a:ea typeface="黑体" panose="02010609060101010101" pitchFamily="49" charset="-122"/>
              </a:rPr>
              <a:t>完成本课课后练习</a:t>
            </a:r>
            <a:endParaRPr lang="zh-CN" altLang="en-US" sz="3600" dirty="0">
              <a:solidFill>
                <a:schemeClr val="bg1"/>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文本框 2"/>
          <p:cNvSpPr txBox="1"/>
          <p:nvPr>
            <p:custDataLst>
              <p:tags r:id="rId1"/>
            </p:custDataLst>
          </p:nvPr>
        </p:nvSpPr>
        <p:spPr>
          <a:xfrm>
            <a:off x="3246279" y="1124585"/>
            <a:ext cx="5697855" cy="922020"/>
          </a:xfrm>
          <a:prstGeom prst="rect">
            <a:avLst/>
          </a:prstGeom>
          <a:noFill/>
          <a:ln w="9525">
            <a:noFill/>
          </a:ln>
        </p:spPr>
        <p:txBody>
          <a:bodyPr wrap="none">
            <a:spAutoFit/>
          </a:bodyPr>
          <a:lstStyle/>
          <a:p>
            <a:pPr algn="ctr"/>
            <a:r>
              <a:rPr lang="zh-CN" altLang="en-US" sz="5400" b="1" dirty="0">
                <a:solidFill>
                  <a:srgbClr val="1D429A"/>
                </a:solidFill>
                <a:latin typeface="黑体" panose="02010609060101010101" pitchFamily="49" charset="-122"/>
                <a:ea typeface="黑体" panose="02010609060101010101" pitchFamily="49" charset="-122"/>
                <a:cs typeface="新宋体" panose="02010609030101010101" charset="-122"/>
              </a:rPr>
              <a:t>第</a:t>
            </a:r>
            <a:r>
              <a:rPr lang="en-US" altLang="zh-CN" sz="5400" b="1" dirty="0">
                <a:solidFill>
                  <a:srgbClr val="1D429A"/>
                </a:solidFill>
                <a:latin typeface="黑体" panose="02010609060101010101" pitchFamily="49" charset="-122"/>
                <a:ea typeface="黑体" panose="02010609060101010101" pitchFamily="49" charset="-122"/>
                <a:cs typeface="新宋体" panose="02010609030101010101" charset="-122"/>
              </a:rPr>
              <a:t>2</a:t>
            </a:r>
            <a:r>
              <a:rPr lang="zh-CN" altLang="en-US" sz="5400" b="1" dirty="0">
                <a:solidFill>
                  <a:srgbClr val="1D429A"/>
                </a:solidFill>
                <a:latin typeface="黑体" panose="02010609060101010101" pitchFamily="49" charset="-122"/>
                <a:ea typeface="黑体" panose="02010609060101010101" pitchFamily="49" charset="-122"/>
                <a:cs typeface="新宋体" panose="02010609030101010101" charset="-122"/>
              </a:rPr>
              <a:t>课 俄国的改革</a:t>
            </a:r>
            <a:endParaRPr lang="zh-CN" altLang="en-US" sz="5400" b="1" dirty="0">
              <a:solidFill>
                <a:srgbClr val="1D429A"/>
              </a:solidFill>
              <a:latin typeface="黑体" panose="02010609060101010101" pitchFamily="49" charset="-122"/>
              <a:ea typeface="黑体" panose="02010609060101010101" pitchFamily="49" charset="-122"/>
              <a:cs typeface="新宋体" panose="02010609030101010101" charset="-122"/>
            </a:endParaRPr>
          </a:p>
        </p:txBody>
      </p:sp>
      <p:sp>
        <p:nvSpPr>
          <p:cNvPr id="2" name="文本框 1"/>
          <p:cNvSpPr txBox="1"/>
          <p:nvPr/>
        </p:nvSpPr>
        <p:spPr>
          <a:xfrm>
            <a:off x="1199515" y="2564765"/>
            <a:ext cx="9937115" cy="3169285"/>
          </a:xfrm>
          <a:prstGeom prst="rect">
            <a:avLst/>
          </a:prstGeom>
          <a:noFill/>
        </p:spPr>
        <p:txBody>
          <a:bodyPr wrap="square" rtlCol="0" anchor="t">
            <a:spAutoFit/>
          </a:bodyPr>
          <a:lstStyle/>
          <a:p>
            <a:r>
              <a:rPr lang="zh-CN" altLang="en-US" sz="4000" b="1" dirty="0">
                <a:latin typeface="Times New Roman" panose="02020603050405020304" charset="0"/>
                <a:ea typeface="黑体" panose="02010609060101010101" pitchFamily="49" charset="-122"/>
                <a:sym typeface="+mn-ea"/>
              </a:rPr>
              <a:t>一、追根溯源</a:t>
            </a:r>
            <a:r>
              <a:rPr lang="en-US" altLang="zh-CN" sz="4000" b="1" dirty="0">
                <a:latin typeface="Times New Roman" panose="02020603050405020304" charset="0"/>
                <a:ea typeface="黑体" panose="02010609060101010101" pitchFamily="49" charset="-122"/>
                <a:sym typeface="+mn-ea"/>
              </a:rPr>
              <a:t>------</a:t>
            </a:r>
            <a:r>
              <a:rPr lang="zh-CN" altLang="en-US" sz="4000" b="1" dirty="0">
                <a:solidFill>
                  <a:srgbClr val="FF0000"/>
                </a:solidFill>
                <a:latin typeface="Times New Roman" panose="02020603050405020304" charset="0"/>
                <a:ea typeface="黑体" panose="02010609060101010101" pitchFamily="49" charset="-122"/>
                <a:sym typeface="+mn-ea"/>
              </a:rPr>
              <a:t>俄国的兴起</a:t>
            </a:r>
            <a:endParaRPr lang="zh-CN" altLang="en-US" sz="4000" b="1" u="none" dirty="0">
              <a:solidFill>
                <a:srgbClr val="FF0000"/>
              </a:solidFill>
              <a:latin typeface="Times New Roman" panose="02020603050405020304" charset="0"/>
              <a:ea typeface="黑体" panose="02010609060101010101" pitchFamily="49" charset="-122"/>
            </a:endParaRPr>
          </a:p>
          <a:p>
            <a:endParaRPr lang="zh-CN" altLang="en-US" sz="4000" b="1" u="none" dirty="0">
              <a:latin typeface="Times New Roman" panose="02020603050405020304" charset="0"/>
              <a:ea typeface="黑体" panose="02010609060101010101" pitchFamily="49" charset="-122"/>
            </a:endParaRPr>
          </a:p>
          <a:p>
            <a:r>
              <a:rPr lang="zh-CN" altLang="en-US" sz="4000" b="1" dirty="0">
                <a:latin typeface="Times New Roman" panose="02020603050405020304" charset="0"/>
                <a:ea typeface="黑体" panose="02010609060101010101" pitchFamily="49" charset="-122"/>
                <a:sym typeface="+mn-ea"/>
              </a:rPr>
              <a:t>    二、寻道图强</a:t>
            </a:r>
            <a:r>
              <a:rPr lang="en-US" altLang="zh-CN" sz="4000" b="1" dirty="0">
                <a:latin typeface="Times New Roman" panose="02020603050405020304" charset="0"/>
                <a:ea typeface="黑体" panose="02010609060101010101" pitchFamily="49" charset="-122"/>
                <a:sym typeface="+mn-ea"/>
              </a:rPr>
              <a:t>------</a:t>
            </a:r>
            <a:r>
              <a:rPr lang="zh-CN" altLang="en-US" sz="4000" b="1" dirty="0">
                <a:solidFill>
                  <a:srgbClr val="FF0000"/>
                </a:solidFill>
                <a:latin typeface="Times New Roman" panose="02020603050405020304" charset="0"/>
                <a:ea typeface="黑体" panose="02010609060101010101" pitchFamily="49" charset="-122"/>
                <a:sym typeface="+mn-ea"/>
              </a:rPr>
              <a:t>彼得一世改革</a:t>
            </a:r>
            <a:endParaRPr lang="zh-CN" altLang="en-US" sz="4000" b="1" u="none" dirty="0">
              <a:solidFill>
                <a:srgbClr val="FF0000"/>
              </a:solidFill>
              <a:latin typeface="Times New Roman" panose="02020603050405020304" charset="0"/>
              <a:ea typeface="黑体" panose="02010609060101010101" pitchFamily="49" charset="-122"/>
            </a:endParaRPr>
          </a:p>
          <a:p>
            <a:endParaRPr lang="zh-CN" altLang="en-US" sz="4000" b="1" u="none" dirty="0">
              <a:latin typeface="Times New Roman" panose="02020603050405020304" charset="0"/>
              <a:ea typeface="黑体" panose="02010609060101010101" pitchFamily="49" charset="-122"/>
            </a:endParaRPr>
          </a:p>
          <a:p>
            <a:r>
              <a:rPr lang="zh-CN" altLang="en-US" sz="4000" b="1" dirty="0">
                <a:latin typeface="Times New Roman" panose="02020603050405020304" charset="0"/>
                <a:ea typeface="黑体" panose="02010609060101010101" pitchFamily="49" charset="-122"/>
                <a:sym typeface="+mn-ea"/>
              </a:rPr>
              <a:t>          三、除旧迎新</a:t>
            </a:r>
            <a:r>
              <a:rPr lang="en-US" altLang="zh-CN" sz="4000" b="1" dirty="0">
                <a:latin typeface="Times New Roman" panose="02020603050405020304" charset="0"/>
                <a:ea typeface="黑体" panose="02010609060101010101" pitchFamily="49" charset="-122"/>
                <a:sym typeface="+mn-ea"/>
              </a:rPr>
              <a:t>-------</a:t>
            </a:r>
            <a:r>
              <a:rPr lang="zh-CN" altLang="en-US" sz="4000" b="1" dirty="0">
                <a:solidFill>
                  <a:srgbClr val="FF0000"/>
                </a:solidFill>
                <a:latin typeface="Times New Roman" panose="02020603050405020304" charset="0"/>
                <a:ea typeface="黑体" panose="02010609060101010101" pitchFamily="49" charset="-122"/>
                <a:sym typeface="+mn-ea"/>
              </a:rPr>
              <a:t>农奴制改革</a:t>
            </a:r>
            <a:endParaRPr lang="zh-CN" altLang="en-US" sz="4000" b="1" dirty="0">
              <a:solidFill>
                <a:srgbClr val="FF0000"/>
              </a:solidFill>
              <a:latin typeface="Times New Roman" panose="02020603050405020304" charset="0"/>
              <a:ea typeface="黑体" panose="02010609060101010101" pitchFamily="49" charset="-122"/>
              <a:sym typeface="+mn-ea"/>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7"/>
          <p:cNvPicPr>
            <a:picLocks noChangeAspect="1"/>
          </p:cNvPicPr>
          <p:nvPr>
            <p:custDataLst>
              <p:tags r:id="rId1"/>
            </p:custDataLst>
          </p:nvPr>
        </p:nvPicPr>
        <p:blipFill>
          <a:blip r:embed="rId2"/>
          <a:stretch>
            <a:fillRect/>
          </a:stretch>
        </p:blipFill>
        <p:spPr>
          <a:xfrm>
            <a:off x="899795" y="1227455"/>
            <a:ext cx="10360025" cy="5052695"/>
          </a:xfrm>
          <a:prstGeom prst="rect">
            <a:avLst/>
          </a:prstGeom>
        </p:spPr>
      </p:pic>
    </p:spTree>
    <p:custDataLst>
      <p:tags r:id="rId3"/>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矩形 122881"/>
          <p:cNvSpPr/>
          <p:nvPr>
            <p:custDataLst>
              <p:tags r:id="rId1"/>
            </p:custDataLst>
          </p:nvPr>
        </p:nvSpPr>
        <p:spPr>
          <a:xfrm>
            <a:off x="1426001" y="2332528"/>
            <a:ext cx="2981912" cy="647675"/>
          </a:xfrm>
          <a:prstGeom prst="rect">
            <a:avLst/>
          </a:prstGeom>
          <a:noFill/>
          <a:ln w="9525" cap="flat" cmpd="sng">
            <a:solidFill>
              <a:schemeClr val="tx1"/>
            </a:solidFill>
            <a:prstDash val="solid"/>
            <a:miter/>
            <a:headEnd type="none" w="med" len="med"/>
            <a:tailEnd type="none" w="med" len="med"/>
          </a:ln>
        </p:spPr>
        <p:txBody>
          <a:bodyPr wrap="none" anchor="ctr"/>
          <a:lstStyle/>
          <a:p>
            <a:r>
              <a:rPr lang="en-US" altLang="zh-CN" sz="3200" b="1" dirty="0" smtClean="0">
                <a:latin typeface="黑体" panose="02010609060101010101" pitchFamily="49" charset="-122"/>
                <a:ea typeface="黑体" panose="02010609060101010101" pitchFamily="49" charset="-122"/>
                <a:cs typeface="新宋体" panose="02010609030101010101" charset="-122"/>
              </a:rPr>
              <a:t>9</a:t>
            </a:r>
            <a:r>
              <a:rPr lang="zh-CN" altLang="en-US" sz="3200" b="1" dirty="0" smtClean="0">
                <a:latin typeface="黑体" panose="02010609060101010101" pitchFamily="49" charset="-122"/>
                <a:ea typeface="黑体" panose="02010609060101010101" pitchFamily="49" charset="-122"/>
                <a:cs typeface="新宋体" panose="02010609030101010101" charset="-122"/>
              </a:rPr>
              <a:t>世纪基辅罗斯</a:t>
            </a:r>
            <a:endParaRPr lang="zh-CN" altLang="en-US" sz="3200" b="1" dirty="0">
              <a:latin typeface="黑体" panose="02010609060101010101" pitchFamily="49" charset="-122"/>
              <a:ea typeface="黑体" panose="02010609060101010101" pitchFamily="49" charset="-122"/>
              <a:cs typeface="新宋体" panose="02010609030101010101" charset="-122"/>
            </a:endParaRPr>
          </a:p>
        </p:txBody>
      </p:sp>
      <p:sp>
        <p:nvSpPr>
          <p:cNvPr id="122883" name="矩形 122882"/>
          <p:cNvSpPr/>
          <p:nvPr>
            <p:custDataLst>
              <p:tags r:id="rId2"/>
            </p:custDataLst>
          </p:nvPr>
        </p:nvSpPr>
        <p:spPr>
          <a:xfrm>
            <a:off x="7941370" y="2132856"/>
            <a:ext cx="2763141" cy="1047017"/>
          </a:xfrm>
          <a:prstGeom prst="rect">
            <a:avLst/>
          </a:prstGeom>
          <a:noFill/>
          <a:ln w="9525" cap="flat" cmpd="sng">
            <a:solidFill>
              <a:schemeClr val="tx1"/>
            </a:solidFill>
            <a:prstDash val="solid"/>
            <a:miter/>
            <a:headEnd type="none" w="med" len="med"/>
            <a:tailEnd type="none" w="med" len="med"/>
          </a:ln>
        </p:spPr>
        <p:txBody>
          <a:bodyPr wrap="none" anchor="ctr"/>
          <a:lstStyle/>
          <a:p>
            <a:pPr algn="ctr"/>
            <a:r>
              <a:rPr lang="en-US" altLang="zh-CN" sz="3200" b="1" dirty="0" smtClean="0">
                <a:latin typeface="黑体" panose="02010609060101010101" pitchFamily="49" charset="-122"/>
                <a:ea typeface="黑体" panose="02010609060101010101" pitchFamily="49" charset="-122"/>
                <a:cs typeface="新宋体" panose="02010609030101010101" charset="-122"/>
              </a:rPr>
              <a:t>13</a:t>
            </a:r>
            <a:r>
              <a:rPr lang="zh-CN" altLang="en-US" sz="3200" b="1" dirty="0" smtClean="0">
                <a:latin typeface="黑体" panose="02010609060101010101" pitchFamily="49" charset="-122"/>
                <a:ea typeface="黑体" panose="02010609060101010101" pitchFamily="49" charset="-122"/>
                <a:cs typeface="新宋体" panose="02010609030101010101" charset="-122"/>
              </a:rPr>
              <a:t>世纪上半叶</a:t>
            </a:r>
            <a:endParaRPr lang="en-US" altLang="zh-CN" sz="3200" b="1" dirty="0" smtClean="0">
              <a:latin typeface="黑体" panose="02010609060101010101" pitchFamily="49" charset="-122"/>
              <a:ea typeface="黑体" panose="02010609060101010101" pitchFamily="49" charset="-122"/>
              <a:cs typeface="新宋体" panose="02010609030101010101" charset="-122"/>
            </a:endParaRPr>
          </a:p>
          <a:p>
            <a:pPr algn="ctr"/>
            <a:r>
              <a:rPr lang="zh-CN" altLang="en-US" sz="3200" b="1" dirty="0" smtClean="0">
                <a:latin typeface="黑体" panose="02010609060101010101" pitchFamily="49" charset="-122"/>
                <a:ea typeface="黑体" panose="02010609060101010101" pitchFamily="49" charset="-122"/>
                <a:cs typeface="新宋体" panose="02010609030101010101" charset="-122"/>
              </a:rPr>
              <a:t>被蒙古征服</a:t>
            </a:r>
            <a:endParaRPr lang="zh-CN" altLang="en-US" sz="3200" b="1" dirty="0">
              <a:latin typeface="黑体" panose="02010609060101010101" pitchFamily="49" charset="-122"/>
              <a:ea typeface="黑体" panose="02010609060101010101" pitchFamily="49" charset="-122"/>
              <a:cs typeface="新宋体" panose="02010609030101010101" charset="-122"/>
            </a:endParaRPr>
          </a:p>
        </p:txBody>
      </p:sp>
      <p:sp>
        <p:nvSpPr>
          <p:cNvPr id="122885" name="矩形 122884"/>
          <p:cNvSpPr/>
          <p:nvPr>
            <p:custDataLst>
              <p:tags r:id="rId3"/>
            </p:custDataLst>
          </p:nvPr>
        </p:nvSpPr>
        <p:spPr>
          <a:xfrm>
            <a:off x="7941371" y="4122097"/>
            <a:ext cx="2763141" cy="1228817"/>
          </a:xfrm>
          <a:prstGeom prst="rect">
            <a:avLst/>
          </a:prstGeom>
          <a:noFill/>
          <a:ln w="9525" cap="flat" cmpd="sng">
            <a:solidFill>
              <a:schemeClr val="tx1"/>
            </a:solidFill>
            <a:prstDash val="solid"/>
            <a:miter/>
            <a:headEnd type="none" w="med" len="med"/>
            <a:tailEnd type="none" w="med" len="med"/>
          </a:ln>
        </p:spPr>
        <p:txBody>
          <a:bodyPr wrap="none" anchor="ctr"/>
          <a:lstStyle/>
          <a:p>
            <a:pPr algn="ctr"/>
            <a:r>
              <a:rPr lang="en-US" altLang="zh-CN" sz="3200" b="1" dirty="0" smtClean="0">
                <a:latin typeface="黑体" panose="02010609060101010101" pitchFamily="49" charset="-122"/>
                <a:ea typeface="黑体" panose="02010609060101010101" pitchFamily="49" charset="-122"/>
                <a:cs typeface="新宋体" panose="02010609030101010101" charset="-122"/>
              </a:rPr>
              <a:t>13</a:t>
            </a:r>
            <a:r>
              <a:rPr lang="zh-CN" altLang="en-US" sz="3200" b="1" dirty="0" smtClean="0">
                <a:latin typeface="黑体" panose="02010609060101010101" pitchFamily="49" charset="-122"/>
                <a:ea typeface="黑体" panose="02010609060101010101" pitchFamily="49" charset="-122"/>
                <a:cs typeface="新宋体" panose="02010609030101010101" charset="-122"/>
              </a:rPr>
              <a:t>世纪末莫斯</a:t>
            </a:r>
            <a:endParaRPr lang="en-US" altLang="zh-CN" sz="3200" b="1" dirty="0" smtClean="0">
              <a:latin typeface="黑体" panose="02010609060101010101" pitchFamily="49" charset="-122"/>
              <a:ea typeface="黑体" panose="02010609060101010101" pitchFamily="49" charset="-122"/>
              <a:cs typeface="新宋体" panose="02010609030101010101" charset="-122"/>
            </a:endParaRPr>
          </a:p>
          <a:p>
            <a:pPr algn="ctr"/>
            <a:r>
              <a:rPr lang="zh-CN" altLang="en-US" sz="3200" b="1" dirty="0" smtClean="0">
                <a:latin typeface="黑体" panose="02010609060101010101" pitchFamily="49" charset="-122"/>
                <a:ea typeface="黑体" panose="02010609060101010101" pitchFamily="49" charset="-122"/>
                <a:cs typeface="新宋体" panose="02010609030101010101" charset="-122"/>
              </a:rPr>
              <a:t>科公国崛起</a:t>
            </a:r>
            <a:endParaRPr lang="zh-CN" altLang="en-US" sz="3200" b="1" dirty="0">
              <a:latin typeface="黑体" panose="02010609060101010101" pitchFamily="49" charset="-122"/>
              <a:ea typeface="黑体" panose="02010609060101010101" pitchFamily="49" charset="-122"/>
              <a:cs typeface="新宋体" panose="02010609030101010101" charset="-122"/>
            </a:endParaRPr>
          </a:p>
        </p:txBody>
      </p:sp>
      <p:sp>
        <p:nvSpPr>
          <p:cNvPr id="122887" name="矩形 122886"/>
          <p:cNvSpPr/>
          <p:nvPr>
            <p:custDataLst>
              <p:tags r:id="rId4"/>
            </p:custDataLst>
          </p:nvPr>
        </p:nvSpPr>
        <p:spPr>
          <a:xfrm>
            <a:off x="1257517" y="3839747"/>
            <a:ext cx="3516288" cy="1993202"/>
          </a:xfrm>
          <a:prstGeom prst="rect">
            <a:avLst/>
          </a:prstGeom>
          <a:noFill/>
          <a:ln w="9525" cap="flat" cmpd="sng">
            <a:solidFill>
              <a:schemeClr val="tx1"/>
            </a:solidFill>
            <a:prstDash val="solid"/>
            <a:miter/>
            <a:headEnd type="none" w="med" len="med"/>
            <a:tailEnd type="none" w="med" len="med"/>
          </a:ln>
        </p:spPr>
        <p:txBody>
          <a:bodyPr wrap="none" anchor="ctr"/>
          <a:lstStyle/>
          <a:p>
            <a:pPr algn="ctr"/>
            <a:r>
              <a:rPr lang="en-US" altLang="zh-CN" sz="3200" b="1" dirty="0">
                <a:latin typeface="黑体" panose="02010609060101010101" pitchFamily="49" charset="-122"/>
                <a:ea typeface="黑体" panose="02010609060101010101" pitchFamily="49" charset="-122"/>
                <a:cs typeface="新宋体" panose="02010609030101010101" charset="-122"/>
              </a:rPr>
              <a:t>16</a:t>
            </a:r>
            <a:r>
              <a:rPr lang="zh-CN" altLang="en-US" sz="3200" b="1" dirty="0">
                <a:latin typeface="黑体" panose="02010609060101010101" pitchFamily="49" charset="-122"/>
                <a:ea typeface="黑体" panose="02010609060101010101" pitchFamily="49" charset="-122"/>
                <a:cs typeface="新宋体" panose="02010609030101010101" charset="-122"/>
              </a:rPr>
              <a:t>世纪</a:t>
            </a:r>
            <a:r>
              <a:rPr lang="zh-CN" altLang="en-US" sz="3200" b="1" dirty="0" smtClean="0">
                <a:latin typeface="黑体" panose="02010609060101010101" pitchFamily="49" charset="-122"/>
                <a:ea typeface="黑体" panose="02010609060101010101" pitchFamily="49" charset="-122"/>
                <a:cs typeface="新宋体" panose="02010609030101010101" charset="-122"/>
              </a:rPr>
              <a:t>中期莫斯科</a:t>
            </a:r>
            <a:endParaRPr lang="en-US" altLang="zh-CN" sz="3200" b="1" dirty="0" smtClean="0">
              <a:latin typeface="黑体" panose="02010609060101010101" pitchFamily="49" charset="-122"/>
              <a:ea typeface="黑体" panose="02010609060101010101" pitchFamily="49" charset="-122"/>
              <a:cs typeface="新宋体" panose="02010609030101010101" charset="-122"/>
            </a:endParaRPr>
          </a:p>
          <a:p>
            <a:pPr algn="ctr"/>
            <a:r>
              <a:rPr lang="zh-CN" altLang="en-US" sz="3200" b="1" dirty="0" smtClean="0">
                <a:latin typeface="黑体" panose="02010609060101010101" pitchFamily="49" charset="-122"/>
                <a:ea typeface="黑体" panose="02010609060101010101" pitchFamily="49" charset="-122"/>
                <a:cs typeface="新宋体" panose="02010609030101010101" charset="-122"/>
              </a:rPr>
              <a:t>大公伊凡</a:t>
            </a:r>
            <a:r>
              <a:rPr lang="zh-CN" altLang="en-US" sz="3200" b="1" dirty="0">
                <a:latin typeface="黑体" panose="02010609060101010101" pitchFamily="49" charset="-122"/>
                <a:ea typeface="黑体" panose="02010609060101010101" pitchFamily="49" charset="-122"/>
                <a:cs typeface="新宋体" panose="02010609030101010101" charset="-122"/>
              </a:rPr>
              <a:t>四</a:t>
            </a:r>
            <a:r>
              <a:rPr lang="zh-CN" altLang="en-US" sz="3200" b="1" dirty="0" smtClean="0">
                <a:latin typeface="黑体" panose="02010609060101010101" pitchFamily="49" charset="-122"/>
                <a:ea typeface="黑体" panose="02010609060101010101" pitchFamily="49" charset="-122"/>
                <a:cs typeface="新宋体" panose="02010609030101010101" charset="-122"/>
              </a:rPr>
              <a:t>世称</a:t>
            </a:r>
            <a:endParaRPr lang="en-US" altLang="zh-CN" sz="3200" b="1" dirty="0" smtClean="0">
              <a:latin typeface="黑体" panose="02010609060101010101" pitchFamily="49" charset="-122"/>
              <a:ea typeface="黑体" panose="02010609060101010101" pitchFamily="49" charset="-122"/>
              <a:cs typeface="新宋体" panose="02010609030101010101" charset="-122"/>
            </a:endParaRPr>
          </a:p>
          <a:p>
            <a:pPr algn="ctr"/>
            <a:r>
              <a:rPr lang="zh-CN" altLang="en-US" sz="3200" b="1" dirty="0" smtClean="0">
                <a:latin typeface="黑体" panose="02010609060101010101" pitchFamily="49" charset="-122"/>
                <a:ea typeface="黑体" panose="02010609060101010101" pitchFamily="49" charset="-122"/>
                <a:cs typeface="新宋体" panose="02010609030101010101" charset="-122"/>
              </a:rPr>
              <a:t>“沙皇”</a:t>
            </a:r>
            <a:endParaRPr lang="zh-CN" altLang="en-US" sz="3200" b="1" dirty="0">
              <a:latin typeface="黑体" panose="02010609060101010101" pitchFamily="49" charset="-122"/>
              <a:ea typeface="黑体" panose="02010609060101010101" pitchFamily="49" charset="-122"/>
              <a:cs typeface="新宋体" panose="02010609030101010101" charset="-122"/>
            </a:endParaRPr>
          </a:p>
        </p:txBody>
      </p:sp>
      <p:sp>
        <p:nvSpPr>
          <p:cNvPr id="122888" name="右箭头 122887"/>
          <p:cNvSpPr/>
          <p:nvPr>
            <p:custDataLst>
              <p:tags r:id="rId5"/>
            </p:custDataLst>
          </p:nvPr>
        </p:nvSpPr>
        <p:spPr>
          <a:xfrm>
            <a:off x="5109673" y="2451818"/>
            <a:ext cx="2017184" cy="358775"/>
          </a:xfrm>
          <a:prstGeom prst="rightArrow">
            <a:avLst>
              <a:gd name="adj1" fmla="val 50000"/>
              <a:gd name="adj2" fmla="val 105420"/>
            </a:avLst>
          </a:prstGeom>
          <a:solidFill>
            <a:schemeClr val="folHlink"/>
          </a:solidFill>
          <a:ln w="9525" cap="flat" cmpd="sng">
            <a:solidFill>
              <a:schemeClr val="tx1"/>
            </a:solidFill>
            <a:prstDash val="solid"/>
            <a:miter/>
            <a:headEnd type="none" w="med" len="med"/>
            <a:tailEnd type="none" w="med" len="med"/>
          </a:ln>
        </p:spPr>
        <p:txBody>
          <a:bodyPr/>
          <a:lstStyle/>
          <a:p>
            <a:endParaRPr lang="zh-CN" altLang="en-US" dirty="0">
              <a:ea typeface="黑体" panose="02010609060101010101" pitchFamily="49" charset="-122"/>
            </a:endParaRPr>
          </a:p>
        </p:txBody>
      </p:sp>
      <p:sp>
        <p:nvSpPr>
          <p:cNvPr id="122889" name="下箭头 122888"/>
          <p:cNvSpPr/>
          <p:nvPr>
            <p:custDataLst>
              <p:tags r:id="rId6"/>
            </p:custDataLst>
          </p:nvPr>
        </p:nvSpPr>
        <p:spPr>
          <a:xfrm>
            <a:off x="8938765" y="3360069"/>
            <a:ext cx="768351" cy="702341"/>
          </a:xfrm>
          <a:prstGeom prst="downArrow">
            <a:avLst>
              <a:gd name="adj1" fmla="val 50000"/>
              <a:gd name="adj2" fmla="val 25000"/>
            </a:avLst>
          </a:prstGeom>
          <a:solidFill>
            <a:schemeClr val="folHlink"/>
          </a:solidFill>
          <a:ln w="9525" cap="flat" cmpd="sng">
            <a:solidFill>
              <a:schemeClr val="tx1"/>
            </a:solidFill>
            <a:prstDash val="solid"/>
            <a:miter/>
            <a:headEnd type="none" w="med" len="med"/>
            <a:tailEnd type="none" w="med" len="med"/>
          </a:ln>
        </p:spPr>
        <p:txBody>
          <a:bodyPr/>
          <a:lstStyle/>
          <a:p>
            <a:endParaRPr lang="zh-CN" altLang="en-US" dirty="0">
              <a:ea typeface="黑体" panose="02010609060101010101" pitchFamily="49" charset="-122"/>
            </a:endParaRPr>
          </a:p>
        </p:txBody>
      </p:sp>
      <p:sp>
        <p:nvSpPr>
          <p:cNvPr id="122892" name="左箭头 122891"/>
          <p:cNvSpPr/>
          <p:nvPr>
            <p:custDataLst>
              <p:tags r:id="rId7"/>
            </p:custDataLst>
          </p:nvPr>
        </p:nvSpPr>
        <p:spPr>
          <a:xfrm>
            <a:off x="5064461" y="4494166"/>
            <a:ext cx="830336" cy="647700"/>
          </a:xfrm>
          <a:prstGeom prst="leftArrow">
            <a:avLst>
              <a:gd name="adj1" fmla="val 50000"/>
              <a:gd name="adj2" fmla="val 25000"/>
            </a:avLst>
          </a:prstGeom>
          <a:solidFill>
            <a:schemeClr val="folHlink"/>
          </a:solidFill>
          <a:ln w="9525" cap="flat" cmpd="sng">
            <a:solidFill>
              <a:schemeClr val="tx1"/>
            </a:solidFill>
            <a:prstDash val="solid"/>
            <a:miter/>
            <a:headEnd type="none" w="med" len="med"/>
            <a:tailEnd type="none" w="med" len="med"/>
          </a:ln>
        </p:spPr>
        <p:txBody>
          <a:bodyPr/>
          <a:lstStyle/>
          <a:p>
            <a:endParaRPr lang="zh-CN" altLang="en-US" dirty="0">
              <a:ea typeface="黑体" panose="02010609060101010101" pitchFamily="49" charset="-122"/>
            </a:endParaRPr>
          </a:p>
        </p:txBody>
      </p:sp>
      <p:sp>
        <p:nvSpPr>
          <p:cNvPr id="15" name="矩形 14"/>
          <p:cNvSpPr/>
          <p:nvPr>
            <p:custDataLst>
              <p:tags r:id="rId8"/>
            </p:custDataLst>
          </p:nvPr>
        </p:nvSpPr>
        <p:spPr>
          <a:xfrm>
            <a:off x="6211054" y="3179873"/>
            <a:ext cx="610405" cy="2917504"/>
          </a:xfrm>
          <a:prstGeom prst="rect">
            <a:avLst/>
          </a:prstGeom>
          <a:noFill/>
          <a:ln w="9525" cap="flat" cmpd="sng">
            <a:solidFill>
              <a:schemeClr val="tx1"/>
            </a:solidFill>
            <a:prstDash val="solid"/>
            <a:miter/>
            <a:headEnd type="none" w="med" len="med"/>
            <a:tailEnd type="none" w="med" len="med"/>
          </a:ln>
        </p:spPr>
        <p:txBody>
          <a:bodyPr wrap="none" anchor="ctr"/>
          <a:lstStyle/>
          <a:p>
            <a:r>
              <a:rPr lang="en-US" altLang="zh-CN" sz="3200" b="1" dirty="0" smtClean="0">
                <a:latin typeface="黑体" panose="02010609060101010101" pitchFamily="49" charset="-122"/>
                <a:ea typeface="黑体" panose="02010609060101010101" pitchFamily="49" charset="-122"/>
                <a:cs typeface="新宋体" panose="02010609030101010101" charset="-122"/>
              </a:rPr>
              <a:t>16</a:t>
            </a:r>
            <a:endParaRPr lang="en-US" altLang="zh-CN" sz="3200" b="1" dirty="0" smtClean="0">
              <a:latin typeface="黑体" panose="02010609060101010101" pitchFamily="49" charset="-122"/>
              <a:ea typeface="黑体" panose="02010609060101010101" pitchFamily="49" charset="-122"/>
              <a:cs typeface="新宋体" panose="02010609030101010101" charset="-122"/>
            </a:endParaRPr>
          </a:p>
          <a:p>
            <a:r>
              <a:rPr lang="zh-CN" altLang="en-US" sz="3200" b="1" dirty="0" smtClean="0">
                <a:latin typeface="黑体" panose="02010609060101010101" pitchFamily="49" charset="-122"/>
                <a:ea typeface="黑体" panose="02010609060101010101" pitchFamily="49" charset="-122"/>
                <a:cs typeface="新宋体" panose="02010609030101010101" charset="-122"/>
              </a:rPr>
              <a:t>世</a:t>
            </a:r>
            <a:endParaRPr lang="en-US" altLang="zh-CN" sz="3200" b="1" dirty="0" smtClean="0">
              <a:latin typeface="黑体" panose="02010609060101010101" pitchFamily="49" charset="-122"/>
              <a:ea typeface="黑体" panose="02010609060101010101" pitchFamily="49" charset="-122"/>
              <a:cs typeface="新宋体" panose="02010609030101010101" charset="-122"/>
            </a:endParaRPr>
          </a:p>
          <a:p>
            <a:r>
              <a:rPr lang="zh-CN" altLang="en-US" sz="3200" b="1" dirty="0" smtClean="0">
                <a:latin typeface="黑体" panose="02010609060101010101" pitchFamily="49" charset="-122"/>
                <a:ea typeface="黑体" panose="02010609060101010101" pitchFamily="49" charset="-122"/>
                <a:cs typeface="新宋体" panose="02010609030101010101" charset="-122"/>
              </a:rPr>
              <a:t>纪</a:t>
            </a:r>
            <a:endParaRPr lang="en-US" altLang="zh-CN" sz="3200" b="1" dirty="0" smtClean="0">
              <a:latin typeface="黑体" panose="02010609060101010101" pitchFamily="49" charset="-122"/>
              <a:ea typeface="黑体" panose="02010609060101010101" pitchFamily="49" charset="-122"/>
              <a:cs typeface="新宋体" panose="02010609030101010101" charset="-122"/>
            </a:endParaRPr>
          </a:p>
          <a:p>
            <a:r>
              <a:rPr lang="zh-CN" altLang="en-US" sz="3200" b="1" dirty="0" smtClean="0">
                <a:latin typeface="黑体" panose="02010609060101010101" pitchFamily="49" charset="-122"/>
                <a:ea typeface="黑体" panose="02010609060101010101" pitchFamily="49" charset="-122"/>
                <a:cs typeface="新宋体" panose="02010609030101010101" charset="-122"/>
              </a:rPr>
              <a:t>初</a:t>
            </a:r>
            <a:endParaRPr lang="en-US" altLang="zh-CN" sz="3200" b="1" dirty="0" smtClean="0">
              <a:latin typeface="黑体" panose="02010609060101010101" pitchFamily="49" charset="-122"/>
              <a:ea typeface="黑体" panose="02010609060101010101" pitchFamily="49" charset="-122"/>
              <a:cs typeface="新宋体" panose="02010609030101010101" charset="-122"/>
            </a:endParaRPr>
          </a:p>
          <a:p>
            <a:r>
              <a:rPr lang="zh-CN" altLang="en-US" sz="3200" b="1" dirty="0" smtClean="0">
                <a:latin typeface="黑体" panose="02010609060101010101" pitchFamily="49" charset="-122"/>
                <a:ea typeface="黑体" panose="02010609060101010101" pitchFamily="49" charset="-122"/>
                <a:cs typeface="新宋体" panose="02010609030101010101" charset="-122"/>
              </a:rPr>
              <a:t>统</a:t>
            </a:r>
            <a:endParaRPr lang="en-US" altLang="zh-CN" sz="3200" b="1" dirty="0" smtClean="0">
              <a:latin typeface="黑体" panose="02010609060101010101" pitchFamily="49" charset="-122"/>
              <a:ea typeface="黑体" panose="02010609060101010101" pitchFamily="49" charset="-122"/>
              <a:cs typeface="新宋体" panose="02010609030101010101" charset="-122"/>
            </a:endParaRPr>
          </a:p>
          <a:p>
            <a:r>
              <a:rPr lang="zh-CN" altLang="en-US" sz="3200" b="1" dirty="0" smtClean="0">
                <a:latin typeface="黑体" panose="02010609060101010101" pitchFamily="49" charset="-122"/>
                <a:ea typeface="黑体" panose="02010609060101010101" pitchFamily="49" charset="-122"/>
                <a:cs typeface="新宋体" panose="02010609030101010101" charset="-122"/>
              </a:rPr>
              <a:t>一</a:t>
            </a:r>
            <a:endParaRPr lang="zh-CN" altLang="en-US" sz="3200" b="1" dirty="0">
              <a:latin typeface="黑体" panose="02010609060101010101" pitchFamily="49" charset="-122"/>
              <a:ea typeface="黑体" panose="02010609060101010101" pitchFamily="49" charset="-122"/>
              <a:cs typeface="新宋体" panose="02010609030101010101" charset="-122"/>
            </a:endParaRPr>
          </a:p>
        </p:txBody>
      </p:sp>
      <p:sp>
        <p:nvSpPr>
          <p:cNvPr id="6147" name="文本框 1"/>
          <p:cNvSpPr txBox="1"/>
          <p:nvPr>
            <p:custDataLst>
              <p:tags r:id="rId9"/>
            </p:custDataLst>
          </p:nvPr>
        </p:nvSpPr>
        <p:spPr>
          <a:xfrm>
            <a:off x="623392" y="1112203"/>
            <a:ext cx="6675225" cy="646331"/>
          </a:xfrm>
          <a:prstGeom prst="rect">
            <a:avLst/>
          </a:prstGeom>
          <a:noFill/>
          <a:ln w="9525">
            <a:noFill/>
          </a:ln>
        </p:spPr>
        <p:txBody>
          <a:bodyPr wrap="none">
            <a:spAutoFit/>
          </a:bodyPr>
          <a:lstStyle/>
          <a:p>
            <a:r>
              <a:rPr lang="zh-CN" altLang="en-US" sz="3600" b="1" u="none" dirty="0">
                <a:latin typeface="黑体" panose="02010609060101010101" pitchFamily="49" charset="-122"/>
                <a:ea typeface="黑体" panose="02010609060101010101" pitchFamily="49" charset="-122"/>
                <a:cs typeface="新宋体" panose="02010609030101010101" charset="-122"/>
              </a:rPr>
              <a:t>一、追根溯源</a:t>
            </a:r>
            <a:r>
              <a:rPr lang="en-US" altLang="zh-CN" sz="3600" b="1" u="none" dirty="0">
                <a:latin typeface="黑体" panose="02010609060101010101" pitchFamily="49" charset="-122"/>
                <a:ea typeface="黑体" panose="02010609060101010101" pitchFamily="49" charset="-122"/>
                <a:cs typeface="新宋体" panose="02010609030101010101" charset="-122"/>
              </a:rPr>
              <a:t>------</a:t>
            </a:r>
            <a:r>
              <a:rPr lang="zh-CN" altLang="en-US" sz="3600" b="1" u="none" dirty="0">
                <a:latin typeface="黑体" panose="02010609060101010101" pitchFamily="49" charset="-122"/>
                <a:ea typeface="黑体" panose="02010609060101010101" pitchFamily="49" charset="-122"/>
                <a:cs typeface="新宋体" panose="02010609030101010101" charset="-122"/>
              </a:rPr>
              <a:t>俄国的兴起</a:t>
            </a:r>
            <a:endParaRPr lang="zh-CN" altLang="en-US" sz="3600" b="1" u="none" dirty="0">
              <a:latin typeface="黑体" panose="02010609060101010101" pitchFamily="49" charset="-122"/>
              <a:ea typeface="黑体" panose="02010609060101010101" pitchFamily="49" charset="-122"/>
              <a:cs typeface="新宋体" panose="02010609030101010101" charset="-122"/>
            </a:endParaRPr>
          </a:p>
        </p:txBody>
      </p:sp>
    </p:spTree>
    <p:custDataLst>
      <p:tags r:id="rId10"/>
    </p:custData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2882"/>
                                        </p:tgtEl>
                                        <p:attrNameLst>
                                          <p:attrName>style.visibility</p:attrName>
                                        </p:attrNameLst>
                                      </p:cBhvr>
                                      <p:to>
                                        <p:strVal val="visible"/>
                                      </p:to>
                                    </p:set>
                                    <p:animEffect transition="in" filter="blinds(horizontal)">
                                      <p:cBhvr>
                                        <p:cTn id="7" dur="500"/>
                                        <p:tgtEl>
                                          <p:spTgt spid="12288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8" fill="hold" nodeType="clickEffect">
                                  <p:stCondLst>
                                    <p:cond delay="0"/>
                                  </p:stCondLst>
                                  <p:childTnLst>
                                    <p:set>
                                      <p:cBhvr>
                                        <p:cTn id="11" dur="1" fill="hold">
                                          <p:stCondLst>
                                            <p:cond delay="0"/>
                                          </p:stCondLst>
                                        </p:cTn>
                                        <p:tgtEl>
                                          <p:spTgt spid="122888"/>
                                        </p:tgtEl>
                                        <p:attrNameLst>
                                          <p:attrName>style.visibility</p:attrName>
                                        </p:attrNameLst>
                                      </p:cBhvr>
                                      <p:to>
                                        <p:strVal val="visible"/>
                                      </p:to>
                                    </p:set>
                                    <p:anim calcmode="lin" valueType="num">
                                      <p:cBhvr additive="base">
                                        <p:cTn id="12" dur="500" fill="hold"/>
                                        <p:tgtEl>
                                          <p:spTgt spid="122888"/>
                                        </p:tgtEl>
                                        <p:attrNameLst>
                                          <p:attrName>ppt_x</p:attrName>
                                        </p:attrNameLst>
                                      </p:cBhvr>
                                      <p:tavLst>
                                        <p:tav tm="0">
                                          <p:val>
                                            <p:strVal val="0-#ppt_w/2"/>
                                          </p:val>
                                        </p:tav>
                                        <p:tav tm="100000">
                                          <p:val>
                                            <p:strVal val="#ppt_x"/>
                                          </p:val>
                                        </p:tav>
                                      </p:tavLst>
                                    </p:anim>
                                    <p:anim calcmode="lin" valueType="num">
                                      <p:cBhvr additive="base">
                                        <p:cTn id="13" dur="500" fill="hold"/>
                                        <p:tgtEl>
                                          <p:spTgt spid="122888"/>
                                        </p:tgtEl>
                                        <p:attrNameLst>
                                          <p:attrName>ppt_y</p:attrName>
                                        </p:attrNameLst>
                                      </p:cBhvr>
                                      <p:tavLst>
                                        <p:tav tm="0">
                                          <p:val>
                                            <p:strVal val="#ppt_y"/>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3" presetClass="entr" presetSubtype="10" fill="hold" grpId="0" nodeType="clickEffect">
                                  <p:stCondLst>
                                    <p:cond delay="0"/>
                                  </p:stCondLst>
                                  <p:childTnLst>
                                    <p:set>
                                      <p:cBhvr>
                                        <p:cTn id="17" dur="1" fill="hold">
                                          <p:stCondLst>
                                            <p:cond delay="0"/>
                                          </p:stCondLst>
                                        </p:cTn>
                                        <p:tgtEl>
                                          <p:spTgt spid="122883"/>
                                        </p:tgtEl>
                                        <p:attrNameLst>
                                          <p:attrName>style.visibility</p:attrName>
                                        </p:attrNameLst>
                                      </p:cBhvr>
                                      <p:to>
                                        <p:strVal val="visible"/>
                                      </p:to>
                                    </p:set>
                                    <p:animEffect transition="in" filter="blinds(horizontal)">
                                      <p:cBhvr>
                                        <p:cTn id="18" dur="500"/>
                                        <p:tgtEl>
                                          <p:spTgt spid="122883"/>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1" fill="hold" nodeType="clickEffect">
                                  <p:stCondLst>
                                    <p:cond delay="0"/>
                                  </p:stCondLst>
                                  <p:childTnLst>
                                    <p:set>
                                      <p:cBhvr>
                                        <p:cTn id="22" dur="1" fill="hold">
                                          <p:stCondLst>
                                            <p:cond delay="0"/>
                                          </p:stCondLst>
                                        </p:cTn>
                                        <p:tgtEl>
                                          <p:spTgt spid="122889"/>
                                        </p:tgtEl>
                                        <p:attrNameLst>
                                          <p:attrName>style.visibility</p:attrName>
                                        </p:attrNameLst>
                                      </p:cBhvr>
                                      <p:to>
                                        <p:strVal val="visible"/>
                                      </p:to>
                                    </p:set>
                                    <p:anim calcmode="lin" valueType="num">
                                      <p:cBhvr additive="base">
                                        <p:cTn id="23" dur="500" fill="hold"/>
                                        <p:tgtEl>
                                          <p:spTgt spid="122889"/>
                                        </p:tgtEl>
                                        <p:attrNameLst>
                                          <p:attrName>ppt_x</p:attrName>
                                        </p:attrNameLst>
                                      </p:cBhvr>
                                      <p:tavLst>
                                        <p:tav tm="0">
                                          <p:val>
                                            <p:strVal val="#ppt_x"/>
                                          </p:val>
                                        </p:tav>
                                        <p:tav tm="100000">
                                          <p:val>
                                            <p:strVal val="#ppt_x"/>
                                          </p:val>
                                        </p:tav>
                                      </p:tavLst>
                                    </p:anim>
                                    <p:anim calcmode="lin" valueType="num">
                                      <p:cBhvr additive="base">
                                        <p:cTn id="24" dur="500" fill="hold"/>
                                        <p:tgtEl>
                                          <p:spTgt spid="122889"/>
                                        </p:tgtEl>
                                        <p:attrNameLst>
                                          <p:attrName>ppt_y</p:attrName>
                                        </p:attrNameLst>
                                      </p:cBhvr>
                                      <p:tavLst>
                                        <p:tav tm="0">
                                          <p:val>
                                            <p:strVal val="0-#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122885"/>
                                        </p:tgtEl>
                                        <p:attrNameLst>
                                          <p:attrName>style.visibility</p:attrName>
                                        </p:attrNameLst>
                                      </p:cBhvr>
                                      <p:to>
                                        <p:strVal val="visible"/>
                                      </p:to>
                                    </p:set>
                                    <p:animEffect transition="in" filter="blinds(horizontal)">
                                      <p:cBhvr>
                                        <p:cTn id="29" dur="500"/>
                                        <p:tgtEl>
                                          <p:spTgt spid="122885"/>
                                        </p:tgtEl>
                                      </p:cBhvr>
                                    </p:animEffect>
                                  </p:childTnLst>
                                </p:cTn>
                              </p:par>
                            </p:childTnLst>
                          </p:cTn>
                        </p:par>
                      </p:childTnLst>
                    </p:cTn>
                  </p:par>
                  <p:par>
                    <p:cTn id="30" fill="hold">
                      <p:stCondLst>
                        <p:cond delay="indefinite"/>
                      </p:stCondLst>
                      <p:childTnLst>
                        <p:par>
                          <p:cTn id="31" fill="hold">
                            <p:stCondLst>
                              <p:cond delay="0"/>
                            </p:stCondLst>
                            <p:childTnLst>
                              <p:par>
                                <p:cTn id="32" presetID="3" presetClass="entr" presetSubtype="10" fill="hold" grpId="0" nodeType="clickEffect">
                                  <p:stCondLst>
                                    <p:cond delay="0"/>
                                  </p:stCondLst>
                                  <p:childTnLst>
                                    <p:set>
                                      <p:cBhvr>
                                        <p:cTn id="33" dur="1" fill="hold">
                                          <p:stCondLst>
                                            <p:cond delay="0"/>
                                          </p:stCondLst>
                                        </p:cTn>
                                        <p:tgtEl>
                                          <p:spTgt spid="15"/>
                                        </p:tgtEl>
                                        <p:attrNameLst>
                                          <p:attrName>style.visibility</p:attrName>
                                        </p:attrNameLst>
                                      </p:cBhvr>
                                      <p:to>
                                        <p:strVal val="visible"/>
                                      </p:to>
                                    </p:set>
                                    <p:animEffect transition="in" filter="blinds(horizontal)">
                                      <p:cBhvr>
                                        <p:cTn id="34" dur="500"/>
                                        <p:tgtEl>
                                          <p:spTgt spid="15"/>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2" fill="hold" nodeType="clickEffect">
                                  <p:stCondLst>
                                    <p:cond delay="0"/>
                                  </p:stCondLst>
                                  <p:childTnLst>
                                    <p:set>
                                      <p:cBhvr>
                                        <p:cTn id="38" dur="1" fill="hold">
                                          <p:stCondLst>
                                            <p:cond delay="0"/>
                                          </p:stCondLst>
                                        </p:cTn>
                                        <p:tgtEl>
                                          <p:spTgt spid="122892"/>
                                        </p:tgtEl>
                                        <p:attrNameLst>
                                          <p:attrName>style.visibility</p:attrName>
                                        </p:attrNameLst>
                                      </p:cBhvr>
                                      <p:to>
                                        <p:strVal val="visible"/>
                                      </p:to>
                                    </p:set>
                                    <p:anim calcmode="lin" valueType="num">
                                      <p:cBhvr additive="base">
                                        <p:cTn id="39" dur="500" fill="hold"/>
                                        <p:tgtEl>
                                          <p:spTgt spid="122892"/>
                                        </p:tgtEl>
                                        <p:attrNameLst>
                                          <p:attrName>ppt_x</p:attrName>
                                        </p:attrNameLst>
                                      </p:cBhvr>
                                      <p:tavLst>
                                        <p:tav tm="0">
                                          <p:val>
                                            <p:strVal val="1+#ppt_w/2"/>
                                          </p:val>
                                        </p:tav>
                                        <p:tav tm="100000">
                                          <p:val>
                                            <p:strVal val="#ppt_x"/>
                                          </p:val>
                                        </p:tav>
                                      </p:tavLst>
                                    </p:anim>
                                    <p:anim calcmode="lin" valueType="num">
                                      <p:cBhvr additive="base">
                                        <p:cTn id="40" dur="500" fill="hold"/>
                                        <p:tgtEl>
                                          <p:spTgt spid="122892"/>
                                        </p:tgtEl>
                                        <p:attrNameLst>
                                          <p:attrName>ppt_y</p:attrName>
                                        </p:attrNameLst>
                                      </p:cBhvr>
                                      <p:tavLst>
                                        <p:tav tm="0">
                                          <p:val>
                                            <p:strVal val="#ppt_y"/>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3" presetClass="entr" presetSubtype="10" fill="hold" grpId="0" nodeType="clickEffect">
                                  <p:stCondLst>
                                    <p:cond delay="0"/>
                                  </p:stCondLst>
                                  <p:childTnLst>
                                    <p:set>
                                      <p:cBhvr>
                                        <p:cTn id="44" dur="1" fill="hold">
                                          <p:stCondLst>
                                            <p:cond delay="0"/>
                                          </p:stCondLst>
                                        </p:cTn>
                                        <p:tgtEl>
                                          <p:spTgt spid="122887"/>
                                        </p:tgtEl>
                                        <p:attrNameLst>
                                          <p:attrName>style.visibility</p:attrName>
                                        </p:attrNameLst>
                                      </p:cBhvr>
                                      <p:to>
                                        <p:strVal val="visible"/>
                                      </p:to>
                                    </p:set>
                                    <p:animEffect transition="in" filter="blinds(horizontal)">
                                      <p:cBhvr>
                                        <p:cTn id="45" dur="500"/>
                                        <p:tgtEl>
                                          <p:spTgt spid="1228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882" grpId="0" bldLvl="0" animBg="1"/>
      <p:bldP spid="122883" grpId="0" bldLvl="0" animBg="1"/>
      <p:bldP spid="122885" grpId="0" bldLvl="0" animBg="1"/>
      <p:bldP spid="122887" grpId="0" bldLvl="0" animBg="1"/>
      <p:bldP spid="15" grpId="0" bldLvl="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6" name="矩形 1"/>
          <p:cNvSpPr/>
          <p:nvPr>
            <p:custDataLst>
              <p:tags r:id="rId1"/>
            </p:custDataLst>
          </p:nvPr>
        </p:nvSpPr>
        <p:spPr>
          <a:xfrm>
            <a:off x="1921404" y="1744247"/>
            <a:ext cx="8282305" cy="3847207"/>
          </a:xfrm>
          <a:prstGeom prst="rect">
            <a:avLst/>
          </a:prstGeom>
          <a:solidFill>
            <a:schemeClr val="bg2"/>
          </a:solidFill>
          <a:ln w="9525">
            <a:noFill/>
          </a:ln>
        </p:spPr>
        <p:txBody>
          <a:bodyPr wrap="square">
            <a:spAutoFit/>
          </a:bodyPr>
          <a:lstStyle/>
          <a:p>
            <a:pPr eaLnBrk="1" hangingPunct="1"/>
            <a:r>
              <a:rPr lang="zh-CN" altLang="en-US" sz="2800" b="1" dirty="0">
                <a:latin typeface="黑体" panose="02010609060101010101" pitchFamily="49" charset="-122"/>
                <a:ea typeface="黑体" panose="02010609060101010101" pitchFamily="49" charset="-122"/>
              </a:rPr>
              <a:t> </a:t>
            </a:r>
            <a:r>
              <a:rPr lang="zh-CN" altLang="en-US" sz="2800" b="1" dirty="0" smtClean="0">
                <a:latin typeface="黑体" panose="02010609060101010101" pitchFamily="49" charset="-122"/>
                <a:ea typeface="黑体" panose="02010609060101010101" pitchFamily="49" charset="-122"/>
              </a:rPr>
              <a:t>   </a:t>
            </a:r>
            <a:r>
              <a:rPr lang="zh-CN" altLang="en-US" sz="2400" b="1" dirty="0" smtClean="0">
                <a:latin typeface="黑体" panose="02010609060101010101" pitchFamily="49" charset="-122"/>
                <a:ea typeface="黑体" panose="02010609060101010101" pitchFamily="49" charset="-122"/>
                <a:cs typeface="新宋体" panose="02010609030101010101" charset="-122"/>
              </a:rPr>
              <a:t>此时</a:t>
            </a:r>
            <a:r>
              <a:rPr lang="zh-CN" altLang="en-US" sz="2400" b="1" dirty="0">
                <a:latin typeface="黑体" panose="02010609060101010101" pitchFamily="49" charset="-122"/>
                <a:ea typeface="黑体" panose="02010609060101010101" pitchFamily="49" charset="-122"/>
                <a:cs typeface="新宋体" panose="02010609030101010101" charset="-122"/>
              </a:rPr>
              <a:t>，几乎控制了全球贸易的</a:t>
            </a:r>
            <a:r>
              <a:rPr lang="zh-CN" altLang="en-US" sz="2400" b="1" dirty="0">
                <a:solidFill>
                  <a:srgbClr val="0033CC"/>
                </a:solidFill>
                <a:latin typeface="黑体" panose="02010609060101010101" pitchFamily="49" charset="-122"/>
                <a:ea typeface="黑体" panose="02010609060101010101" pitchFamily="49" charset="-122"/>
                <a:cs typeface="新宋体" panose="02010609030101010101" charset="-122"/>
              </a:rPr>
              <a:t>荷兰</a:t>
            </a:r>
            <a:r>
              <a:rPr lang="zh-CN" altLang="en-US" sz="2400" b="1" dirty="0">
                <a:latin typeface="黑体" panose="02010609060101010101" pitchFamily="49" charset="-122"/>
                <a:ea typeface="黑体" panose="02010609060101010101" pitchFamily="49" charset="-122"/>
                <a:cs typeface="新宋体" panose="02010609030101010101" charset="-122"/>
              </a:rPr>
              <a:t>已经</a:t>
            </a:r>
            <a:r>
              <a:rPr lang="zh-CN" altLang="en-US" sz="2400" b="1" dirty="0">
                <a:solidFill>
                  <a:srgbClr val="0033CC"/>
                </a:solidFill>
                <a:latin typeface="黑体" panose="02010609060101010101" pitchFamily="49" charset="-122"/>
                <a:ea typeface="黑体" panose="02010609060101010101" pitchFamily="49" charset="-122"/>
                <a:cs typeface="新宋体" panose="02010609030101010101" charset="-122"/>
              </a:rPr>
              <a:t>辉煌了近百年</a:t>
            </a:r>
            <a:r>
              <a:rPr lang="zh-CN" altLang="en-US" sz="2400" b="1" dirty="0">
                <a:latin typeface="黑体" panose="02010609060101010101" pitchFamily="49" charset="-122"/>
                <a:ea typeface="黑体" panose="02010609060101010101" pitchFamily="49" charset="-122"/>
                <a:cs typeface="新宋体" panose="02010609030101010101" charset="-122"/>
              </a:rPr>
              <a:t>；通过海外贸易和掠夺积累了大量财富；占有广阔市场的</a:t>
            </a:r>
            <a:r>
              <a:rPr lang="zh-CN" altLang="en-US" sz="2400" b="1" dirty="0">
                <a:solidFill>
                  <a:srgbClr val="0033CC"/>
                </a:solidFill>
                <a:latin typeface="黑体" panose="02010609060101010101" pitchFamily="49" charset="-122"/>
                <a:ea typeface="黑体" panose="02010609060101010101" pitchFamily="49" charset="-122"/>
                <a:cs typeface="新宋体" panose="02010609030101010101" charset="-122"/>
              </a:rPr>
              <a:t>英国</a:t>
            </a:r>
            <a:r>
              <a:rPr lang="zh-CN" altLang="en-US" sz="2400" b="1" dirty="0">
                <a:latin typeface="黑体" panose="02010609060101010101" pitchFamily="49" charset="-122"/>
                <a:ea typeface="黑体" panose="02010609060101010101" pitchFamily="49" charset="-122"/>
                <a:cs typeface="新宋体" panose="02010609030101010101" charset="-122"/>
              </a:rPr>
              <a:t>，正在</a:t>
            </a:r>
            <a:r>
              <a:rPr lang="zh-CN" altLang="en-US" sz="2400" b="1" dirty="0">
                <a:solidFill>
                  <a:srgbClr val="0033CC"/>
                </a:solidFill>
                <a:latin typeface="黑体" panose="02010609060101010101" pitchFamily="49" charset="-122"/>
                <a:ea typeface="黑体" panose="02010609060101010101" pitchFamily="49" charset="-122"/>
                <a:cs typeface="新宋体" panose="02010609030101010101" charset="-122"/>
              </a:rPr>
              <a:t>孕育工业革命</a:t>
            </a:r>
            <a:r>
              <a:rPr lang="zh-CN" altLang="en-US" sz="2400" b="1" dirty="0">
                <a:latin typeface="黑体" panose="02010609060101010101" pitchFamily="49" charset="-122"/>
                <a:ea typeface="黑体" panose="02010609060101010101" pitchFamily="49" charset="-122"/>
                <a:cs typeface="新宋体" panose="02010609030101010101" charset="-122"/>
              </a:rPr>
              <a:t>；</a:t>
            </a:r>
            <a:r>
              <a:rPr lang="zh-CN" altLang="en-US" sz="2400" b="1" dirty="0">
                <a:solidFill>
                  <a:srgbClr val="0033CC"/>
                </a:solidFill>
                <a:latin typeface="黑体" panose="02010609060101010101" pitchFamily="49" charset="-122"/>
                <a:ea typeface="黑体" panose="02010609060101010101" pitchFamily="49" charset="-122"/>
                <a:cs typeface="新宋体" panose="02010609030101010101" charset="-122"/>
              </a:rPr>
              <a:t>法国</a:t>
            </a:r>
            <a:r>
              <a:rPr lang="zh-CN" altLang="en-US" sz="2400" b="1" dirty="0">
                <a:latin typeface="黑体" panose="02010609060101010101" pitchFamily="49" charset="-122"/>
                <a:ea typeface="黑体" panose="02010609060101010101" pitchFamily="49" charset="-122"/>
                <a:cs typeface="新宋体" panose="02010609030101010101" charset="-122"/>
              </a:rPr>
              <a:t>在路易十四的强权领导下，已发展为</a:t>
            </a:r>
            <a:r>
              <a:rPr lang="en-US" altLang="zh-CN" sz="2400" b="1" dirty="0">
                <a:latin typeface="黑体" panose="02010609060101010101" pitchFamily="49" charset="-122"/>
                <a:ea typeface="黑体" panose="02010609060101010101" pitchFamily="49" charset="-122"/>
                <a:cs typeface="新宋体" panose="02010609030101010101" charset="-122"/>
              </a:rPr>
              <a:t>17</a:t>
            </a:r>
            <a:r>
              <a:rPr lang="zh-CN" altLang="en-US" sz="2400" b="1" dirty="0">
                <a:latin typeface="黑体" panose="02010609060101010101" pitchFamily="49" charset="-122"/>
                <a:ea typeface="黑体" panose="02010609060101010101" pitchFamily="49" charset="-122"/>
                <a:cs typeface="新宋体" panose="02010609030101010101" charset="-122"/>
              </a:rPr>
              <a:t>世纪中叶的</a:t>
            </a:r>
            <a:r>
              <a:rPr lang="zh-CN" altLang="en-US" sz="2400" b="1" dirty="0">
                <a:solidFill>
                  <a:srgbClr val="0033CC"/>
                </a:solidFill>
                <a:latin typeface="黑体" panose="02010609060101010101" pitchFamily="49" charset="-122"/>
                <a:ea typeface="黑体" panose="02010609060101010101" pitchFamily="49" charset="-122"/>
                <a:cs typeface="新宋体" panose="02010609030101010101" charset="-122"/>
              </a:rPr>
              <a:t>欧陆首强</a:t>
            </a:r>
            <a:r>
              <a:rPr lang="zh-CN" altLang="en-US" sz="2400" b="1" dirty="0">
                <a:latin typeface="黑体" panose="02010609060101010101" pitchFamily="49" charset="-122"/>
                <a:ea typeface="黑体" panose="02010609060101010101" pitchFamily="49" charset="-122"/>
                <a:cs typeface="新宋体" panose="02010609030101010101" charset="-122"/>
              </a:rPr>
              <a:t>。</a:t>
            </a:r>
            <a:endParaRPr lang="zh-CN" altLang="en-US" sz="2400" b="1" dirty="0">
              <a:latin typeface="黑体" panose="02010609060101010101" pitchFamily="49" charset="-122"/>
              <a:ea typeface="黑体" panose="02010609060101010101" pitchFamily="49" charset="-122"/>
              <a:cs typeface="新宋体" panose="02010609030101010101" charset="-122"/>
            </a:endParaRPr>
          </a:p>
          <a:p>
            <a:pPr eaLnBrk="1" hangingPunct="1"/>
            <a:r>
              <a:rPr lang="zh-CN" altLang="en-US" sz="2400" b="1" dirty="0">
                <a:latin typeface="黑体" panose="02010609060101010101" pitchFamily="49" charset="-122"/>
                <a:ea typeface="黑体" panose="02010609060101010101" pitchFamily="49" charset="-122"/>
                <a:cs typeface="新宋体" panose="02010609030101010101" charset="-122"/>
              </a:rPr>
              <a:t>    </a:t>
            </a:r>
            <a:endParaRPr lang="en-US" altLang="zh-CN" sz="2400" b="1" dirty="0" smtClean="0">
              <a:latin typeface="黑体" panose="02010609060101010101" pitchFamily="49" charset="-122"/>
              <a:ea typeface="黑体" panose="02010609060101010101" pitchFamily="49" charset="-122"/>
              <a:cs typeface="新宋体" panose="02010609030101010101" charset="-122"/>
            </a:endParaRPr>
          </a:p>
          <a:p>
            <a:pPr eaLnBrk="1" hangingPunct="1"/>
            <a:r>
              <a:rPr lang="en-US" altLang="zh-CN" sz="2400" b="1" dirty="0">
                <a:latin typeface="黑体" panose="02010609060101010101" pitchFamily="49" charset="-122"/>
                <a:ea typeface="黑体" panose="02010609060101010101" pitchFamily="49" charset="-122"/>
                <a:cs typeface="新宋体" panose="02010609030101010101" charset="-122"/>
              </a:rPr>
              <a:t> </a:t>
            </a:r>
            <a:r>
              <a:rPr lang="en-US" altLang="zh-CN" sz="2400" b="1" dirty="0" smtClean="0">
                <a:latin typeface="黑体" panose="02010609060101010101" pitchFamily="49" charset="-122"/>
                <a:ea typeface="黑体" panose="02010609060101010101" pitchFamily="49" charset="-122"/>
                <a:cs typeface="新宋体" panose="02010609030101010101" charset="-122"/>
              </a:rPr>
              <a:t>   </a:t>
            </a:r>
            <a:r>
              <a:rPr lang="zh-CN" altLang="en-US" sz="2400" b="1" dirty="0" smtClean="0">
                <a:latin typeface="黑体" panose="02010609060101010101" pitchFamily="49" charset="-122"/>
                <a:ea typeface="黑体" panose="02010609060101010101" pitchFamily="49" charset="-122"/>
                <a:cs typeface="新宋体" panose="02010609030101010101" charset="-122"/>
              </a:rPr>
              <a:t>而</a:t>
            </a:r>
            <a:r>
              <a:rPr lang="zh-CN" altLang="en-US" sz="2400" b="1" dirty="0">
                <a:latin typeface="黑体" panose="02010609060101010101" pitchFamily="49" charset="-122"/>
                <a:ea typeface="黑体" panose="02010609060101010101" pitchFamily="49" charset="-122"/>
                <a:cs typeface="新宋体" panose="02010609030101010101" charset="-122"/>
              </a:rPr>
              <a:t>当时</a:t>
            </a:r>
            <a:r>
              <a:rPr lang="zh-CN" altLang="en-US" sz="2400" b="1" dirty="0">
                <a:solidFill>
                  <a:srgbClr val="FF0000"/>
                </a:solidFill>
                <a:latin typeface="黑体" panose="02010609060101010101" pitchFamily="49" charset="-122"/>
                <a:ea typeface="黑体" panose="02010609060101010101" pitchFamily="49" charset="-122"/>
                <a:cs typeface="新宋体" panose="02010609030101010101" charset="-122"/>
              </a:rPr>
              <a:t>俄国的经济完全依赖于农业</a:t>
            </a:r>
            <a:r>
              <a:rPr lang="zh-CN" altLang="en-US" sz="2400" b="1" dirty="0">
                <a:latin typeface="黑体" panose="02010609060101010101" pitchFamily="49" charset="-122"/>
                <a:ea typeface="黑体" panose="02010609060101010101" pitchFamily="49" charset="-122"/>
                <a:cs typeface="新宋体" panose="02010609030101010101" charset="-122"/>
              </a:rPr>
              <a:t>，全国只有几十个手工工场，商业几乎全部把持在外国人手中。</a:t>
            </a:r>
            <a:r>
              <a:rPr lang="zh-CN" altLang="en-US" sz="2400" b="1" dirty="0">
                <a:solidFill>
                  <a:srgbClr val="FF0000"/>
                </a:solidFill>
                <a:latin typeface="黑体" panose="02010609060101010101" pitchFamily="49" charset="-122"/>
                <a:ea typeface="黑体" panose="02010609060101010101" pitchFamily="49" charset="-122"/>
                <a:cs typeface="新宋体" panose="02010609030101010101" charset="-122"/>
              </a:rPr>
              <a:t>教育</a:t>
            </a:r>
            <a:r>
              <a:rPr lang="zh-CN" altLang="en-US" sz="2400" b="1" dirty="0">
                <a:latin typeface="黑体" panose="02010609060101010101" pitchFamily="49" charset="-122"/>
                <a:ea typeface="黑体" panose="02010609060101010101" pitchFamily="49" charset="-122"/>
                <a:cs typeface="新宋体" panose="02010609030101010101" charset="-122"/>
              </a:rPr>
              <a:t>由东正教会垄断，</a:t>
            </a:r>
            <a:r>
              <a:rPr lang="zh-CN" altLang="en-US" sz="2400" b="1" dirty="0">
                <a:solidFill>
                  <a:srgbClr val="FF0000"/>
                </a:solidFill>
                <a:latin typeface="黑体" panose="02010609060101010101" pitchFamily="49" charset="-122"/>
                <a:ea typeface="黑体" panose="02010609060101010101" pitchFamily="49" charset="-122"/>
                <a:cs typeface="新宋体" panose="02010609030101010101" charset="-122"/>
              </a:rPr>
              <a:t>普通民众知识贫乏</a:t>
            </a:r>
            <a:r>
              <a:rPr lang="zh-CN" altLang="en-US" sz="2400" b="1" dirty="0">
                <a:latin typeface="黑体" panose="02010609060101010101" pitchFamily="49" charset="-122"/>
                <a:ea typeface="黑体" panose="02010609060101010101" pitchFamily="49" charset="-122"/>
                <a:cs typeface="新宋体" panose="02010609030101010101" charset="-122"/>
              </a:rPr>
              <a:t>。即使在首都莫斯科，一百个人中间识字的也不超过三个。</a:t>
            </a:r>
            <a:endParaRPr lang="en-US" altLang="zh-CN" sz="2400" b="1" dirty="0">
              <a:latin typeface="黑体" panose="02010609060101010101" pitchFamily="49" charset="-122"/>
              <a:ea typeface="黑体" panose="02010609060101010101" pitchFamily="49" charset="-122"/>
              <a:cs typeface="新宋体" panose="02010609030101010101" charset="-122"/>
            </a:endParaRPr>
          </a:p>
          <a:p>
            <a:pPr algn="r" eaLnBrk="1" hangingPunct="1"/>
            <a:r>
              <a:rPr lang="en-US" altLang="zh-CN" sz="2400" b="1" dirty="0">
                <a:latin typeface="黑体" panose="02010609060101010101" pitchFamily="49" charset="-122"/>
                <a:ea typeface="黑体" panose="02010609060101010101" pitchFamily="49" charset="-122"/>
                <a:cs typeface="新宋体" panose="02010609030101010101" charset="-122"/>
              </a:rPr>
              <a:t>——《</a:t>
            </a:r>
            <a:r>
              <a:rPr lang="zh-CN" altLang="en-US" sz="2400" b="1" dirty="0">
                <a:latin typeface="黑体" panose="02010609060101010101" pitchFamily="49" charset="-122"/>
                <a:ea typeface="黑体" panose="02010609060101010101" pitchFamily="49" charset="-122"/>
                <a:cs typeface="新宋体" panose="02010609030101010101" charset="-122"/>
              </a:rPr>
              <a:t>大国崛起</a:t>
            </a:r>
            <a:r>
              <a:rPr lang="en-US" altLang="zh-CN" sz="2400" b="1" dirty="0">
                <a:latin typeface="黑体" panose="02010609060101010101" pitchFamily="49" charset="-122"/>
                <a:ea typeface="黑体" panose="02010609060101010101" pitchFamily="49" charset="-122"/>
                <a:cs typeface="新宋体" panose="02010609030101010101" charset="-122"/>
              </a:rPr>
              <a:t>》</a:t>
            </a:r>
            <a:endParaRPr lang="zh-CN" altLang="en-US" sz="2400" b="1" dirty="0">
              <a:latin typeface="黑体" panose="02010609060101010101" pitchFamily="49" charset="-122"/>
              <a:ea typeface="黑体" panose="02010609060101010101" pitchFamily="49" charset="-122"/>
              <a:cs typeface="新宋体" panose="02010609030101010101" charset="-122"/>
            </a:endParaRPr>
          </a:p>
        </p:txBody>
      </p:sp>
      <p:sp>
        <p:nvSpPr>
          <p:cNvPr id="13317" name="文本框 6"/>
          <p:cNvSpPr txBox="1"/>
          <p:nvPr>
            <p:custDataLst>
              <p:tags r:id="rId2"/>
            </p:custDataLst>
          </p:nvPr>
        </p:nvSpPr>
        <p:spPr>
          <a:xfrm>
            <a:off x="623570" y="1630045"/>
            <a:ext cx="494030" cy="1568450"/>
          </a:xfrm>
          <a:prstGeom prst="rect">
            <a:avLst/>
          </a:prstGeom>
          <a:solidFill>
            <a:schemeClr val="accent1">
              <a:lumMod val="20000"/>
              <a:lumOff val="80000"/>
            </a:schemeClr>
          </a:solidFill>
          <a:ln w="9525">
            <a:noFill/>
          </a:ln>
        </p:spPr>
        <p:txBody>
          <a:bodyPr wrap="square">
            <a:spAutoFit/>
          </a:bodyPr>
          <a:lstStyle/>
          <a:p>
            <a:pPr eaLnBrk="1" hangingPunct="1"/>
            <a:r>
              <a:rPr lang="en-US" altLang="en-US" sz="2400" b="1" dirty="0">
                <a:solidFill>
                  <a:schemeClr val="tx1"/>
                </a:solidFill>
                <a:latin typeface="黑体" panose="02010609060101010101" pitchFamily="49" charset="-122"/>
                <a:ea typeface="黑体" panose="02010609060101010101" pitchFamily="49" charset="-122"/>
              </a:rPr>
              <a:t>西</a:t>
            </a:r>
            <a:endParaRPr lang="en-US" altLang="en-US" sz="2400" b="1" dirty="0">
              <a:solidFill>
                <a:schemeClr val="tx1"/>
              </a:solidFill>
              <a:latin typeface="黑体" panose="02010609060101010101" pitchFamily="49" charset="-122"/>
              <a:ea typeface="黑体" panose="02010609060101010101" pitchFamily="49" charset="-122"/>
            </a:endParaRPr>
          </a:p>
          <a:p>
            <a:pPr eaLnBrk="1" hangingPunct="1"/>
            <a:r>
              <a:rPr lang="en-US" altLang="en-US" sz="2400" b="1" dirty="0">
                <a:solidFill>
                  <a:schemeClr val="tx1"/>
                </a:solidFill>
                <a:latin typeface="黑体" panose="02010609060101010101" pitchFamily="49" charset="-122"/>
                <a:ea typeface="黑体" panose="02010609060101010101" pitchFamily="49" charset="-122"/>
              </a:rPr>
              <a:t>欧</a:t>
            </a:r>
            <a:endParaRPr lang="en-US" altLang="en-US" sz="2400" b="1" dirty="0">
              <a:solidFill>
                <a:schemeClr val="tx1"/>
              </a:solidFill>
              <a:latin typeface="黑体" panose="02010609060101010101" pitchFamily="49" charset="-122"/>
              <a:ea typeface="黑体" panose="02010609060101010101" pitchFamily="49" charset="-122"/>
            </a:endParaRPr>
          </a:p>
          <a:p>
            <a:pPr eaLnBrk="1" hangingPunct="1"/>
            <a:r>
              <a:rPr lang="en-US" altLang="en-US" sz="2400" b="1" dirty="0">
                <a:solidFill>
                  <a:schemeClr val="tx1"/>
                </a:solidFill>
                <a:latin typeface="黑体" panose="02010609060101010101" pitchFamily="49" charset="-122"/>
                <a:ea typeface="黑体" panose="02010609060101010101" pitchFamily="49" charset="-122"/>
              </a:rPr>
              <a:t>国</a:t>
            </a:r>
            <a:endParaRPr lang="en-US" altLang="en-US" sz="2400" b="1" dirty="0">
              <a:solidFill>
                <a:schemeClr val="tx1"/>
              </a:solidFill>
              <a:latin typeface="黑体" panose="02010609060101010101" pitchFamily="49" charset="-122"/>
              <a:ea typeface="黑体" panose="02010609060101010101" pitchFamily="49" charset="-122"/>
            </a:endParaRPr>
          </a:p>
          <a:p>
            <a:pPr eaLnBrk="1" hangingPunct="1"/>
            <a:r>
              <a:rPr lang="en-US" altLang="en-US" sz="2400" b="1" dirty="0">
                <a:solidFill>
                  <a:schemeClr val="tx1"/>
                </a:solidFill>
                <a:latin typeface="黑体" panose="02010609060101010101" pitchFamily="49" charset="-122"/>
                <a:ea typeface="黑体" panose="02010609060101010101" pitchFamily="49" charset="-122"/>
              </a:rPr>
              <a:t>家</a:t>
            </a:r>
            <a:endParaRPr lang="en-US" altLang="en-US" sz="2400" b="1" dirty="0">
              <a:solidFill>
                <a:schemeClr val="tx1"/>
              </a:solidFill>
              <a:latin typeface="黑体" panose="02010609060101010101" pitchFamily="49" charset="-122"/>
              <a:ea typeface="黑体" panose="02010609060101010101" pitchFamily="49" charset="-122"/>
            </a:endParaRPr>
          </a:p>
        </p:txBody>
      </p:sp>
      <p:sp>
        <p:nvSpPr>
          <p:cNvPr id="13318" name="文本框 9"/>
          <p:cNvSpPr txBox="1"/>
          <p:nvPr>
            <p:custDataLst>
              <p:tags r:id="rId3"/>
            </p:custDataLst>
          </p:nvPr>
        </p:nvSpPr>
        <p:spPr>
          <a:xfrm>
            <a:off x="624205" y="3287395"/>
            <a:ext cx="486410" cy="1938020"/>
          </a:xfrm>
          <a:prstGeom prst="rect">
            <a:avLst/>
          </a:prstGeom>
          <a:solidFill>
            <a:schemeClr val="accent1">
              <a:lumMod val="20000"/>
              <a:lumOff val="80000"/>
            </a:schemeClr>
          </a:solidFill>
          <a:ln w="9525">
            <a:noFill/>
          </a:ln>
        </p:spPr>
        <p:txBody>
          <a:bodyPr wrap="square">
            <a:spAutoFit/>
          </a:bodyPr>
          <a:lstStyle/>
          <a:p>
            <a:pPr eaLnBrk="1" hangingPunct="1"/>
            <a:r>
              <a:rPr lang="en-US" altLang="en-US" sz="2400" b="1" dirty="0">
                <a:solidFill>
                  <a:schemeClr val="tx1"/>
                </a:solidFill>
                <a:latin typeface="黑体" panose="02010609060101010101" pitchFamily="49" charset="-122"/>
                <a:ea typeface="黑体" panose="02010609060101010101" pitchFamily="49" charset="-122"/>
              </a:rPr>
              <a:t>当</a:t>
            </a:r>
            <a:endParaRPr lang="en-US" altLang="en-US" sz="2400" b="1" dirty="0">
              <a:solidFill>
                <a:schemeClr val="tx1"/>
              </a:solidFill>
              <a:latin typeface="黑体" panose="02010609060101010101" pitchFamily="49" charset="-122"/>
              <a:ea typeface="黑体" panose="02010609060101010101" pitchFamily="49" charset="-122"/>
            </a:endParaRPr>
          </a:p>
          <a:p>
            <a:pPr eaLnBrk="1" hangingPunct="1"/>
            <a:r>
              <a:rPr lang="en-US" altLang="en-US" sz="2400" b="1" dirty="0">
                <a:solidFill>
                  <a:schemeClr val="tx1"/>
                </a:solidFill>
                <a:latin typeface="黑体" panose="02010609060101010101" pitchFamily="49" charset="-122"/>
                <a:ea typeface="黑体" panose="02010609060101010101" pitchFamily="49" charset="-122"/>
              </a:rPr>
              <a:t>时</a:t>
            </a:r>
            <a:endParaRPr lang="en-US" altLang="en-US" sz="2400" b="1" dirty="0">
              <a:solidFill>
                <a:schemeClr val="tx1"/>
              </a:solidFill>
              <a:latin typeface="黑体" panose="02010609060101010101" pitchFamily="49" charset="-122"/>
              <a:ea typeface="黑体" panose="02010609060101010101" pitchFamily="49" charset="-122"/>
            </a:endParaRPr>
          </a:p>
          <a:p>
            <a:pPr eaLnBrk="1" hangingPunct="1"/>
            <a:r>
              <a:rPr lang="en-US" altLang="en-US" sz="2400" b="1" dirty="0">
                <a:solidFill>
                  <a:schemeClr val="tx1"/>
                </a:solidFill>
                <a:latin typeface="黑体" panose="02010609060101010101" pitchFamily="49" charset="-122"/>
                <a:ea typeface="黑体" panose="02010609060101010101" pitchFamily="49" charset="-122"/>
              </a:rPr>
              <a:t>的</a:t>
            </a:r>
            <a:endParaRPr lang="en-US" altLang="en-US" sz="2400" b="1" dirty="0">
              <a:solidFill>
                <a:schemeClr val="tx1"/>
              </a:solidFill>
              <a:latin typeface="黑体" panose="02010609060101010101" pitchFamily="49" charset="-122"/>
              <a:ea typeface="黑体" panose="02010609060101010101" pitchFamily="49" charset="-122"/>
            </a:endParaRPr>
          </a:p>
          <a:p>
            <a:pPr eaLnBrk="1" hangingPunct="1"/>
            <a:r>
              <a:rPr lang="en-US" altLang="en-US" sz="2400" b="1" dirty="0">
                <a:solidFill>
                  <a:schemeClr val="tx1"/>
                </a:solidFill>
                <a:latin typeface="黑体" panose="02010609060101010101" pitchFamily="49" charset="-122"/>
                <a:ea typeface="黑体" panose="02010609060101010101" pitchFamily="49" charset="-122"/>
              </a:rPr>
              <a:t>俄</a:t>
            </a:r>
            <a:endParaRPr lang="en-US" altLang="en-US" sz="2400" b="1" dirty="0">
              <a:solidFill>
                <a:schemeClr val="tx1"/>
              </a:solidFill>
              <a:latin typeface="黑体" panose="02010609060101010101" pitchFamily="49" charset="-122"/>
              <a:ea typeface="黑体" panose="02010609060101010101" pitchFamily="49" charset="-122"/>
            </a:endParaRPr>
          </a:p>
          <a:p>
            <a:pPr eaLnBrk="1" hangingPunct="1"/>
            <a:r>
              <a:rPr lang="en-US" altLang="en-US" sz="2400" b="1" dirty="0">
                <a:solidFill>
                  <a:schemeClr val="tx1"/>
                </a:solidFill>
                <a:latin typeface="黑体" panose="02010609060101010101" pitchFamily="49" charset="-122"/>
                <a:ea typeface="黑体" panose="02010609060101010101" pitchFamily="49" charset="-122"/>
              </a:rPr>
              <a:t>国</a:t>
            </a:r>
            <a:endParaRPr lang="en-US" altLang="en-US" sz="2400" b="1" dirty="0">
              <a:solidFill>
                <a:schemeClr val="tx1"/>
              </a:solidFill>
              <a:latin typeface="黑体" panose="02010609060101010101" pitchFamily="49" charset="-122"/>
              <a:ea typeface="黑体" panose="02010609060101010101" pitchFamily="49" charset="-122"/>
            </a:endParaRPr>
          </a:p>
        </p:txBody>
      </p:sp>
      <p:sp>
        <p:nvSpPr>
          <p:cNvPr id="13319" name="右箭头 10"/>
          <p:cNvSpPr/>
          <p:nvPr>
            <p:custDataLst>
              <p:tags r:id="rId4"/>
            </p:custDataLst>
          </p:nvPr>
        </p:nvSpPr>
        <p:spPr>
          <a:xfrm>
            <a:off x="1092835" y="2490470"/>
            <a:ext cx="826701" cy="431800"/>
          </a:xfrm>
          <a:prstGeom prst="rightArrow">
            <a:avLst>
              <a:gd name="adj1" fmla="val 50000"/>
              <a:gd name="adj2" fmla="val 50001"/>
            </a:avLst>
          </a:prstGeom>
          <a:solidFill>
            <a:schemeClr val="accent1"/>
          </a:solidFill>
          <a:ln w="12700" cap="flat" cmpd="sng">
            <a:solidFill>
              <a:srgbClr val="41719C"/>
            </a:solidFill>
            <a:prstDash val="solid"/>
            <a:miter/>
            <a:headEnd type="none" w="med" len="med"/>
            <a:tailEnd type="none" w="med" len="med"/>
          </a:ln>
        </p:spPr>
        <p:txBody>
          <a:bodyPr anchor="ctr" anchorCtr="0"/>
          <a:lstStyle/>
          <a:p>
            <a:pPr algn="ctr" eaLnBrk="1" hangingPunct="1"/>
            <a:endParaRPr lang="en-US" altLang="en-US" sz="100" dirty="0">
              <a:solidFill>
                <a:srgbClr val="FFFFFF"/>
              </a:solidFill>
              <a:latin typeface="Arial" panose="020B0604020202020204" pitchFamily="34" charset="0"/>
              <a:ea typeface="黑体" panose="02010609060101010101" pitchFamily="49" charset="-122"/>
            </a:endParaRPr>
          </a:p>
        </p:txBody>
      </p:sp>
      <p:sp>
        <p:nvSpPr>
          <p:cNvPr id="13320" name="右箭头 11"/>
          <p:cNvSpPr/>
          <p:nvPr>
            <p:custDataLst>
              <p:tags r:id="rId5"/>
            </p:custDataLst>
          </p:nvPr>
        </p:nvSpPr>
        <p:spPr>
          <a:xfrm>
            <a:off x="1104583" y="3802063"/>
            <a:ext cx="814953" cy="431800"/>
          </a:xfrm>
          <a:prstGeom prst="rightArrow">
            <a:avLst>
              <a:gd name="adj1" fmla="val 50000"/>
              <a:gd name="adj2" fmla="val 49999"/>
            </a:avLst>
          </a:prstGeom>
          <a:solidFill>
            <a:schemeClr val="accent1"/>
          </a:solidFill>
          <a:ln w="12700" cap="flat" cmpd="sng">
            <a:solidFill>
              <a:srgbClr val="41719C"/>
            </a:solidFill>
            <a:prstDash val="solid"/>
            <a:miter/>
            <a:headEnd type="none" w="med" len="med"/>
            <a:tailEnd type="none" w="med" len="med"/>
          </a:ln>
        </p:spPr>
        <p:txBody>
          <a:bodyPr anchor="ctr" anchorCtr="0"/>
          <a:lstStyle/>
          <a:p>
            <a:pPr algn="ctr" eaLnBrk="1" hangingPunct="1"/>
            <a:endParaRPr lang="en-US" altLang="en-US" sz="100" dirty="0">
              <a:solidFill>
                <a:srgbClr val="FFFFFF"/>
              </a:solidFill>
              <a:latin typeface="Arial" panose="020B0604020202020204" pitchFamily="34" charset="0"/>
              <a:ea typeface="黑体" panose="02010609060101010101" pitchFamily="49" charset="-122"/>
            </a:endParaRPr>
          </a:p>
        </p:txBody>
      </p:sp>
      <p:sp>
        <p:nvSpPr>
          <p:cNvPr id="13322" name="Rectangle 2"/>
          <p:cNvSpPr>
            <a:spLocks noGrp="1"/>
          </p:cNvSpPr>
          <p:nvPr>
            <p:custDataLst>
              <p:tags r:id="rId6"/>
            </p:custDataLst>
          </p:nvPr>
        </p:nvSpPr>
        <p:spPr>
          <a:xfrm>
            <a:off x="623569" y="980440"/>
            <a:ext cx="10911205" cy="576352"/>
          </a:xfrm>
          <a:prstGeom prst="rect">
            <a:avLst/>
          </a:prstGeom>
          <a:solidFill>
            <a:schemeClr val="accent3">
              <a:lumMod val="20000"/>
              <a:lumOff val="80000"/>
            </a:schemeClr>
          </a:solidFill>
          <a:ln w="12700" cap="flat" cmpd="sng">
            <a:solidFill>
              <a:schemeClr val="tx1"/>
            </a:solidFill>
            <a:prstDash val="solid"/>
            <a:miter/>
            <a:headEnd type="none" w="med" len="med"/>
            <a:tailEnd type="none" w="med" len="med"/>
          </a:ln>
        </p:spPr>
        <p:txBody>
          <a:bodyPr lIns="91434" tIns="45717" rIns="91434" bIns="45717" anchor="ctr" anchorCtr="0"/>
          <a:lstStyle/>
          <a:p>
            <a:pPr algn="ctr" eaLnBrk="1" hangingPunct="1"/>
            <a:r>
              <a:rPr lang="en-US" altLang="en-US" sz="3200" b="1" dirty="0">
                <a:solidFill>
                  <a:srgbClr val="0000FF"/>
                </a:solidFill>
                <a:latin typeface="黑体" panose="02010609060101010101" pitchFamily="49" charset="-122"/>
                <a:ea typeface="黑体" panose="02010609060101010101" pitchFamily="49" charset="-122"/>
              </a:rPr>
              <a:t>世 界 发 展 形 势</a:t>
            </a:r>
            <a:endParaRPr lang="en-US" altLang="en-US" sz="3200" b="1" dirty="0">
              <a:solidFill>
                <a:srgbClr val="0000FF"/>
              </a:solidFill>
              <a:latin typeface="黑体" panose="02010609060101010101" pitchFamily="49" charset="-122"/>
              <a:ea typeface="黑体" panose="02010609060101010101" pitchFamily="49" charset="-122"/>
            </a:endParaRPr>
          </a:p>
        </p:txBody>
      </p:sp>
      <p:sp>
        <p:nvSpPr>
          <p:cNvPr id="13323" name="Text Box 8"/>
          <p:cNvSpPr txBox="1"/>
          <p:nvPr>
            <p:custDataLst>
              <p:tags r:id="rId7"/>
            </p:custDataLst>
          </p:nvPr>
        </p:nvSpPr>
        <p:spPr>
          <a:xfrm>
            <a:off x="10632440" y="1701165"/>
            <a:ext cx="902335" cy="1569720"/>
          </a:xfrm>
          <a:prstGeom prst="rect">
            <a:avLst/>
          </a:prstGeom>
          <a:solidFill>
            <a:schemeClr val="accent2">
              <a:lumMod val="20000"/>
              <a:lumOff val="80000"/>
            </a:schemeClr>
          </a:solidFill>
          <a:ln w="9525">
            <a:noFill/>
          </a:ln>
        </p:spPr>
        <p:txBody>
          <a:bodyPr wrap="square" lIns="90164" tIns="46986" rIns="90164" bIns="46986">
            <a:spAutoFit/>
          </a:bodyPr>
          <a:lstStyle/>
          <a:p>
            <a:pPr marL="342900" indent="-342900" algn="ctr" eaLnBrk="1" hangingPunct="1"/>
            <a:r>
              <a:rPr lang="en-US" altLang="en-US" sz="2400" b="1" dirty="0">
                <a:solidFill>
                  <a:srgbClr val="FF0000"/>
                </a:solidFill>
                <a:latin typeface="黑体" panose="02010609060101010101" pitchFamily="49" charset="-122"/>
                <a:ea typeface="黑体" panose="02010609060101010101" pitchFamily="49" charset="-122"/>
              </a:rPr>
              <a:t>资本</a:t>
            </a:r>
            <a:endParaRPr lang="en-US" altLang="en-US" sz="2400" b="1" dirty="0">
              <a:solidFill>
                <a:srgbClr val="FF0000"/>
              </a:solidFill>
              <a:latin typeface="黑体" panose="02010609060101010101" pitchFamily="49" charset="-122"/>
              <a:ea typeface="黑体" panose="02010609060101010101" pitchFamily="49" charset="-122"/>
            </a:endParaRPr>
          </a:p>
          <a:p>
            <a:pPr marL="342900" indent="-342900" algn="ctr" eaLnBrk="1" hangingPunct="1"/>
            <a:r>
              <a:rPr lang="en-US" altLang="en-US" sz="2400" b="1" dirty="0">
                <a:solidFill>
                  <a:srgbClr val="FF0000"/>
                </a:solidFill>
                <a:latin typeface="黑体" panose="02010609060101010101" pitchFamily="49" charset="-122"/>
                <a:ea typeface="黑体" panose="02010609060101010101" pitchFamily="49" charset="-122"/>
              </a:rPr>
              <a:t>主义</a:t>
            </a:r>
            <a:endParaRPr lang="en-US" altLang="en-US" sz="2400" b="1" dirty="0">
              <a:solidFill>
                <a:srgbClr val="FF0000"/>
              </a:solidFill>
              <a:latin typeface="黑体" panose="02010609060101010101" pitchFamily="49" charset="-122"/>
              <a:ea typeface="黑体" panose="02010609060101010101" pitchFamily="49" charset="-122"/>
            </a:endParaRPr>
          </a:p>
          <a:p>
            <a:pPr marL="342900" indent="-342900" algn="ctr" eaLnBrk="1" hangingPunct="1"/>
            <a:r>
              <a:rPr lang="en-US" altLang="en-US" sz="2400" b="1" dirty="0">
                <a:solidFill>
                  <a:srgbClr val="FF0000"/>
                </a:solidFill>
                <a:latin typeface="黑体" panose="02010609060101010101" pitchFamily="49" charset="-122"/>
                <a:ea typeface="黑体" panose="02010609060101010101" pitchFamily="49" charset="-122"/>
              </a:rPr>
              <a:t>迅速</a:t>
            </a:r>
            <a:endParaRPr lang="en-US" altLang="en-US" sz="2400" b="1" dirty="0">
              <a:solidFill>
                <a:srgbClr val="FF0000"/>
              </a:solidFill>
              <a:latin typeface="黑体" panose="02010609060101010101" pitchFamily="49" charset="-122"/>
              <a:ea typeface="黑体" panose="02010609060101010101" pitchFamily="49" charset="-122"/>
            </a:endParaRPr>
          </a:p>
          <a:p>
            <a:pPr marL="342900" indent="-342900" algn="ctr" eaLnBrk="1" hangingPunct="1"/>
            <a:r>
              <a:rPr lang="en-US" altLang="en-US" sz="2400" b="1" dirty="0">
                <a:solidFill>
                  <a:srgbClr val="FF0000"/>
                </a:solidFill>
                <a:latin typeface="黑体" panose="02010609060101010101" pitchFamily="49" charset="-122"/>
                <a:ea typeface="黑体" panose="02010609060101010101" pitchFamily="49" charset="-122"/>
              </a:rPr>
              <a:t>发展</a:t>
            </a:r>
            <a:endParaRPr lang="en-US" altLang="en-US" sz="2400" b="1" dirty="0">
              <a:solidFill>
                <a:srgbClr val="FF0000"/>
              </a:solidFill>
              <a:latin typeface="黑体" panose="02010609060101010101" pitchFamily="49" charset="-122"/>
              <a:ea typeface="黑体" panose="02010609060101010101" pitchFamily="49" charset="-122"/>
            </a:endParaRPr>
          </a:p>
        </p:txBody>
      </p:sp>
      <p:sp>
        <p:nvSpPr>
          <p:cNvPr id="13324" name="文本框 12"/>
          <p:cNvSpPr txBox="1"/>
          <p:nvPr>
            <p:custDataLst>
              <p:tags r:id="rId8"/>
            </p:custDataLst>
          </p:nvPr>
        </p:nvSpPr>
        <p:spPr>
          <a:xfrm>
            <a:off x="10598150" y="3503930"/>
            <a:ext cx="936625" cy="1721485"/>
          </a:xfrm>
          <a:prstGeom prst="rect">
            <a:avLst/>
          </a:prstGeom>
          <a:solidFill>
            <a:schemeClr val="accent2">
              <a:lumMod val="20000"/>
              <a:lumOff val="80000"/>
            </a:schemeClr>
          </a:solidFill>
          <a:ln w="9525">
            <a:noFill/>
          </a:ln>
        </p:spPr>
        <p:txBody>
          <a:bodyPr>
            <a:noAutofit/>
          </a:bodyPr>
          <a:lstStyle/>
          <a:p>
            <a:pPr algn="ctr" eaLnBrk="1" hangingPunct="1"/>
            <a:r>
              <a:rPr lang="en-US" altLang="en-US" sz="2400" b="1" dirty="0">
                <a:solidFill>
                  <a:srgbClr val="FF0000"/>
                </a:solidFill>
                <a:latin typeface="黑体" panose="02010609060101010101" pitchFamily="49" charset="-122"/>
                <a:ea typeface="黑体" panose="02010609060101010101" pitchFamily="49" charset="-122"/>
                <a:sym typeface="+mn-ea"/>
              </a:rPr>
              <a:t>农奴制</a:t>
            </a:r>
            <a:endParaRPr lang="en-US" altLang="en-US" sz="2400" b="1" dirty="0">
              <a:solidFill>
                <a:srgbClr val="FF0000"/>
              </a:solidFill>
              <a:latin typeface="黑体" panose="02010609060101010101" pitchFamily="49" charset="-122"/>
              <a:ea typeface="黑体" panose="02010609060101010101" pitchFamily="49" charset="-122"/>
              <a:sym typeface="+mn-ea"/>
            </a:endParaRPr>
          </a:p>
          <a:p>
            <a:pPr algn="ctr" eaLnBrk="1" hangingPunct="1"/>
            <a:r>
              <a:rPr lang="en-US" altLang="en-US" sz="2400" b="1" dirty="0">
                <a:solidFill>
                  <a:srgbClr val="FF0000"/>
                </a:solidFill>
                <a:latin typeface="黑体" panose="02010609060101010101" pitchFamily="49" charset="-122"/>
                <a:ea typeface="黑体" panose="02010609060101010101" pitchFamily="49" charset="-122"/>
                <a:sym typeface="+mn-ea"/>
              </a:rPr>
              <a:t>封闭落后</a:t>
            </a:r>
            <a:endParaRPr lang="en-US" altLang="en-US" sz="2400" b="1" dirty="0">
              <a:solidFill>
                <a:srgbClr val="FF0000"/>
              </a:solidFill>
              <a:latin typeface="黑体" panose="02010609060101010101" pitchFamily="49" charset="-122"/>
              <a:ea typeface="黑体" panose="02010609060101010101" pitchFamily="49" charset="-122"/>
              <a:sym typeface="+mn-ea"/>
            </a:endParaRPr>
          </a:p>
        </p:txBody>
      </p:sp>
      <p:sp>
        <p:nvSpPr>
          <p:cNvPr id="13325" name="右箭头 13"/>
          <p:cNvSpPr/>
          <p:nvPr>
            <p:custDataLst>
              <p:tags r:id="rId9"/>
            </p:custDataLst>
          </p:nvPr>
        </p:nvSpPr>
        <p:spPr>
          <a:xfrm>
            <a:off x="10042037" y="2486025"/>
            <a:ext cx="546100" cy="431800"/>
          </a:xfrm>
          <a:prstGeom prst="rightArrow">
            <a:avLst>
              <a:gd name="adj1" fmla="val 50000"/>
              <a:gd name="adj2" fmla="val 50002"/>
            </a:avLst>
          </a:prstGeom>
          <a:solidFill>
            <a:schemeClr val="accent1"/>
          </a:solidFill>
          <a:ln w="12700" cap="flat" cmpd="sng">
            <a:solidFill>
              <a:srgbClr val="41719C"/>
            </a:solidFill>
            <a:prstDash val="solid"/>
            <a:miter/>
            <a:headEnd type="none" w="med" len="med"/>
            <a:tailEnd type="none" w="med" len="med"/>
          </a:ln>
        </p:spPr>
        <p:txBody>
          <a:bodyPr anchor="ctr" anchorCtr="0"/>
          <a:lstStyle/>
          <a:p>
            <a:pPr algn="ctr" eaLnBrk="1" hangingPunct="1"/>
            <a:endParaRPr lang="en-US" altLang="en-US" sz="100" dirty="0">
              <a:solidFill>
                <a:srgbClr val="FFFFFF"/>
              </a:solidFill>
              <a:latin typeface="Arial" panose="020B0604020202020204" pitchFamily="34" charset="0"/>
              <a:ea typeface="黑体" panose="02010609060101010101" pitchFamily="49" charset="-122"/>
            </a:endParaRPr>
          </a:p>
        </p:txBody>
      </p:sp>
      <p:sp>
        <p:nvSpPr>
          <p:cNvPr id="13326" name="右箭头 14"/>
          <p:cNvSpPr/>
          <p:nvPr>
            <p:custDataLst>
              <p:tags r:id="rId10"/>
            </p:custDataLst>
          </p:nvPr>
        </p:nvSpPr>
        <p:spPr>
          <a:xfrm>
            <a:off x="10064262" y="3802063"/>
            <a:ext cx="501650" cy="431800"/>
          </a:xfrm>
          <a:prstGeom prst="rightArrow">
            <a:avLst>
              <a:gd name="adj1" fmla="val 50000"/>
              <a:gd name="adj2" fmla="val 49998"/>
            </a:avLst>
          </a:prstGeom>
          <a:solidFill>
            <a:schemeClr val="accent1"/>
          </a:solidFill>
          <a:ln w="12700" cap="flat" cmpd="sng">
            <a:solidFill>
              <a:srgbClr val="41719C"/>
            </a:solidFill>
            <a:prstDash val="solid"/>
            <a:miter/>
            <a:headEnd type="none" w="med" len="med"/>
            <a:tailEnd type="none" w="med" len="med"/>
          </a:ln>
        </p:spPr>
        <p:txBody>
          <a:bodyPr anchor="ctr" anchorCtr="0"/>
          <a:lstStyle/>
          <a:p>
            <a:pPr algn="ctr" eaLnBrk="1" hangingPunct="1"/>
            <a:endParaRPr lang="en-US" altLang="en-US" sz="100" dirty="0">
              <a:solidFill>
                <a:srgbClr val="FFFFFF"/>
              </a:solidFill>
              <a:latin typeface="Arial" panose="020B0604020202020204" pitchFamily="34" charset="0"/>
              <a:ea typeface="黑体" panose="02010609060101010101" pitchFamily="49" charset="-122"/>
            </a:endParaRPr>
          </a:p>
        </p:txBody>
      </p:sp>
      <p:sp>
        <p:nvSpPr>
          <p:cNvPr id="3" name="文本框 2"/>
          <p:cNvSpPr txBox="1"/>
          <p:nvPr>
            <p:custDataLst>
              <p:tags r:id="rId11"/>
            </p:custDataLst>
          </p:nvPr>
        </p:nvSpPr>
        <p:spPr>
          <a:xfrm>
            <a:off x="635980" y="5581192"/>
            <a:ext cx="10853152" cy="954107"/>
          </a:xfrm>
          <a:prstGeom prst="rect">
            <a:avLst/>
          </a:prstGeom>
          <a:solidFill>
            <a:schemeClr val="accent4">
              <a:lumMod val="20000"/>
              <a:lumOff val="80000"/>
            </a:schemeClr>
          </a:solidFill>
          <a:ln w="9525">
            <a:noFill/>
          </a:ln>
        </p:spPr>
        <p:txBody>
          <a:bodyPr wrap="square">
            <a:spAutoFit/>
          </a:bodyPr>
          <a:lstStyle/>
          <a:p>
            <a:pPr indent="266700"/>
            <a:r>
              <a:rPr lang="zh-CN" sz="2800" b="1" dirty="0">
                <a:solidFill>
                  <a:schemeClr val="tx1"/>
                </a:solidFill>
                <a:latin typeface="黑体" panose="02010609060101010101" pitchFamily="49" charset="-122"/>
                <a:ea typeface="黑体" panose="02010609060101010101" pitchFamily="49" charset="-122"/>
                <a:cs typeface="新宋体" panose="02010609030101010101" charset="-122"/>
              </a:rPr>
              <a:t>根据材料和课本第五页内容，回答与西欧发达国家相比，俄国社会经济发展如何?出现这种状况的原因是什么？</a:t>
            </a:r>
            <a:endParaRPr lang="zh-CN" altLang="en-US" sz="2800" b="1" dirty="0">
              <a:solidFill>
                <a:schemeClr val="tx1"/>
              </a:solidFill>
              <a:latin typeface="黑体" panose="02010609060101010101" pitchFamily="49" charset="-122"/>
              <a:ea typeface="黑体" panose="02010609060101010101" pitchFamily="49" charset="-122"/>
              <a:cs typeface="新宋体" panose="0201060903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8" fill="hold" grpId="0" nodeType="clickEffect">
                                  <p:stCondLst>
                                    <p:cond delay="0"/>
                                  </p:stCondLst>
                                  <p:childTnLst>
                                    <p:set>
                                      <p:cBhvr>
                                        <p:cTn id="6" dur="1" fill="hold">
                                          <p:stCondLst>
                                            <p:cond delay="0"/>
                                          </p:stCondLst>
                                        </p:cTn>
                                        <p:tgtEl>
                                          <p:spTgt spid="13319"/>
                                        </p:tgtEl>
                                        <p:attrNameLst>
                                          <p:attrName>style.visibility</p:attrName>
                                        </p:attrNameLst>
                                      </p:cBhvr>
                                      <p:to>
                                        <p:strVal val="visible"/>
                                      </p:to>
                                    </p:set>
                                    <p:anim calcmode="lin" valueType="num">
                                      <p:cBhvr>
                                        <p:cTn id="7" dur="500"/>
                                        <p:tgtEl>
                                          <p:spTgt spid="13319"/>
                                        </p:tgtEl>
                                        <p:attrNameLst>
                                          <p:attrName>ppt_x</p:attrName>
                                        </p:attrNameLst>
                                      </p:cBhvr>
                                      <p:tavLst>
                                        <p:tav tm="0">
                                          <p:val>
                                            <p:strVal val="#ppt_x-#ppt_w*1.125000"/>
                                          </p:val>
                                        </p:tav>
                                        <p:tav tm="100000">
                                          <p:val>
                                            <p:strVal val="#ppt_x"/>
                                          </p:val>
                                        </p:tav>
                                      </p:tavLst>
                                    </p:anim>
                                    <p:animEffect transition="in" filter="wipe(right)">
                                      <p:cBhvr>
                                        <p:cTn id="8" dur="500"/>
                                        <p:tgtEl>
                                          <p:spTgt spid="13319"/>
                                        </p:tgtEl>
                                      </p:cBhvr>
                                    </p:animEffect>
                                  </p:childTnLst>
                                </p:cTn>
                              </p:par>
                              <p:par>
                                <p:cTn id="9" presetID="12" presetClass="entr" presetSubtype="8" fill="hold" grpId="0" nodeType="withEffect">
                                  <p:stCondLst>
                                    <p:cond delay="0"/>
                                  </p:stCondLst>
                                  <p:childTnLst>
                                    <p:set>
                                      <p:cBhvr>
                                        <p:cTn id="10" dur="1" fill="hold">
                                          <p:stCondLst>
                                            <p:cond delay="0"/>
                                          </p:stCondLst>
                                        </p:cTn>
                                        <p:tgtEl>
                                          <p:spTgt spid="13320"/>
                                        </p:tgtEl>
                                        <p:attrNameLst>
                                          <p:attrName>style.visibility</p:attrName>
                                        </p:attrNameLst>
                                      </p:cBhvr>
                                      <p:to>
                                        <p:strVal val="visible"/>
                                      </p:to>
                                    </p:set>
                                    <p:anim calcmode="lin" valueType="num">
                                      <p:cBhvr>
                                        <p:cTn id="11" dur="500"/>
                                        <p:tgtEl>
                                          <p:spTgt spid="13320"/>
                                        </p:tgtEl>
                                        <p:attrNameLst>
                                          <p:attrName>ppt_x</p:attrName>
                                        </p:attrNameLst>
                                      </p:cBhvr>
                                      <p:tavLst>
                                        <p:tav tm="0">
                                          <p:val>
                                            <p:strVal val="#ppt_x-#ppt_w*1.125000"/>
                                          </p:val>
                                        </p:tav>
                                        <p:tav tm="100000">
                                          <p:val>
                                            <p:strVal val="#ppt_x"/>
                                          </p:val>
                                        </p:tav>
                                      </p:tavLst>
                                    </p:anim>
                                    <p:animEffect transition="in" filter="wipe(right)">
                                      <p:cBhvr>
                                        <p:cTn id="12" dur="500"/>
                                        <p:tgtEl>
                                          <p:spTgt spid="13320"/>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8" fill="hold" grpId="0" nodeType="clickEffect">
                                  <p:stCondLst>
                                    <p:cond delay="0"/>
                                  </p:stCondLst>
                                  <p:childTnLst>
                                    <p:set>
                                      <p:cBhvr>
                                        <p:cTn id="16" dur="1" fill="hold">
                                          <p:stCondLst>
                                            <p:cond delay="0"/>
                                          </p:stCondLst>
                                        </p:cTn>
                                        <p:tgtEl>
                                          <p:spTgt spid="13325"/>
                                        </p:tgtEl>
                                        <p:attrNameLst>
                                          <p:attrName>style.visibility</p:attrName>
                                        </p:attrNameLst>
                                      </p:cBhvr>
                                      <p:to>
                                        <p:strVal val="visible"/>
                                      </p:to>
                                    </p:set>
                                    <p:anim calcmode="lin" valueType="num">
                                      <p:cBhvr>
                                        <p:cTn id="17" dur="500"/>
                                        <p:tgtEl>
                                          <p:spTgt spid="13325"/>
                                        </p:tgtEl>
                                        <p:attrNameLst>
                                          <p:attrName>ppt_x</p:attrName>
                                        </p:attrNameLst>
                                      </p:cBhvr>
                                      <p:tavLst>
                                        <p:tav tm="0">
                                          <p:val>
                                            <p:strVal val="#ppt_x-#ppt_w*1.125000"/>
                                          </p:val>
                                        </p:tav>
                                        <p:tav tm="100000">
                                          <p:val>
                                            <p:strVal val="#ppt_x"/>
                                          </p:val>
                                        </p:tav>
                                      </p:tavLst>
                                    </p:anim>
                                    <p:animEffect transition="in" filter="wipe(right)">
                                      <p:cBhvr>
                                        <p:cTn id="18" dur="500"/>
                                        <p:tgtEl>
                                          <p:spTgt spid="13325"/>
                                        </p:tgtEl>
                                      </p:cBhvr>
                                    </p:animEffect>
                                  </p:childTnLst>
                                </p:cTn>
                              </p:par>
                            </p:childTnLst>
                          </p:cTn>
                        </p:par>
                        <p:par>
                          <p:cTn id="19" fill="hold">
                            <p:stCondLst>
                              <p:cond delay="500"/>
                            </p:stCondLst>
                            <p:childTnLst>
                              <p:par>
                                <p:cTn id="20" presetID="12" presetClass="entr" presetSubtype="4" fill="hold" grpId="0" nodeType="afterEffect">
                                  <p:stCondLst>
                                    <p:cond delay="0"/>
                                  </p:stCondLst>
                                  <p:childTnLst>
                                    <p:set>
                                      <p:cBhvr>
                                        <p:cTn id="21" dur="1" fill="hold">
                                          <p:stCondLst>
                                            <p:cond delay="0"/>
                                          </p:stCondLst>
                                        </p:cTn>
                                        <p:tgtEl>
                                          <p:spTgt spid="13323"/>
                                        </p:tgtEl>
                                        <p:attrNameLst>
                                          <p:attrName>style.visibility</p:attrName>
                                        </p:attrNameLst>
                                      </p:cBhvr>
                                      <p:to>
                                        <p:strVal val="visible"/>
                                      </p:to>
                                    </p:set>
                                    <p:anim calcmode="lin" valueType="num">
                                      <p:cBhvr>
                                        <p:cTn id="22" dur="500"/>
                                        <p:tgtEl>
                                          <p:spTgt spid="13323"/>
                                        </p:tgtEl>
                                        <p:attrNameLst>
                                          <p:attrName>ppt_y</p:attrName>
                                        </p:attrNameLst>
                                      </p:cBhvr>
                                      <p:tavLst>
                                        <p:tav tm="0">
                                          <p:val>
                                            <p:strVal val="#ppt_y+#ppt_h*1.125000"/>
                                          </p:val>
                                        </p:tav>
                                        <p:tav tm="100000">
                                          <p:val>
                                            <p:strVal val="#ppt_y"/>
                                          </p:val>
                                        </p:tav>
                                      </p:tavLst>
                                    </p:anim>
                                    <p:animEffect transition="in" filter="wipe(up)">
                                      <p:cBhvr>
                                        <p:cTn id="23" dur="500"/>
                                        <p:tgtEl>
                                          <p:spTgt spid="13323"/>
                                        </p:tgtEl>
                                      </p:cBhvr>
                                    </p:animEffect>
                                  </p:childTnLst>
                                </p:cTn>
                              </p:par>
                            </p:childTnLst>
                          </p:cTn>
                        </p:par>
                      </p:childTnLst>
                    </p:cTn>
                  </p:par>
                  <p:par>
                    <p:cTn id="24" fill="hold">
                      <p:stCondLst>
                        <p:cond delay="indefinite"/>
                      </p:stCondLst>
                      <p:childTnLst>
                        <p:par>
                          <p:cTn id="25" fill="hold">
                            <p:stCondLst>
                              <p:cond delay="0"/>
                            </p:stCondLst>
                            <p:childTnLst>
                              <p:par>
                                <p:cTn id="26" presetID="12" presetClass="entr" presetSubtype="8" fill="hold" grpId="0" nodeType="clickEffect">
                                  <p:stCondLst>
                                    <p:cond delay="0"/>
                                  </p:stCondLst>
                                  <p:childTnLst>
                                    <p:set>
                                      <p:cBhvr>
                                        <p:cTn id="27" dur="1" fill="hold">
                                          <p:stCondLst>
                                            <p:cond delay="0"/>
                                          </p:stCondLst>
                                        </p:cTn>
                                        <p:tgtEl>
                                          <p:spTgt spid="13326"/>
                                        </p:tgtEl>
                                        <p:attrNameLst>
                                          <p:attrName>style.visibility</p:attrName>
                                        </p:attrNameLst>
                                      </p:cBhvr>
                                      <p:to>
                                        <p:strVal val="visible"/>
                                      </p:to>
                                    </p:set>
                                    <p:anim calcmode="lin" valueType="num">
                                      <p:cBhvr>
                                        <p:cTn id="28" dur="500"/>
                                        <p:tgtEl>
                                          <p:spTgt spid="13326"/>
                                        </p:tgtEl>
                                        <p:attrNameLst>
                                          <p:attrName>ppt_x</p:attrName>
                                        </p:attrNameLst>
                                      </p:cBhvr>
                                      <p:tavLst>
                                        <p:tav tm="0">
                                          <p:val>
                                            <p:strVal val="#ppt_x-#ppt_w*1.125000"/>
                                          </p:val>
                                        </p:tav>
                                        <p:tav tm="100000">
                                          <p:val>
                                            <p:strVal val="#ppt_x"/>
                                          </p:val>
                                        </p:tav>
                                      </p:tavLst>
                                    </p:anim>
                                    <p:animEffect transition="in" filter="wipe(right)">
                                      <p:cBhvr>
                                        <p:cTn id="29" dur="500"/>
                                        <p:tgtEl>
                                          <p:spTgt spid="13326"/>
                                        </p:tgtEl>
                                      </p:cBhvr>
                                    </p:animEffect>
                                  </p:childTnLst>
                                </p:cTn>
                              </p:par>
                            </p:childTnLst>
                          </p:cTn>
                        </p:par>
                        <p:par>
                          <p:cTn id="30" fill="hold">
                            <p:stCondLst>
                              <p:cond delay="500"/>
                            </p:stCondLst>
                            <p:childTnLst>
                              <p:par>
                                <p:cTn id="31" presetID="12" presetClass="entr" presetSubtype="4" fill="hold" grpId="0" nodeType="afterEffect">
                                  <p:stCondLst>
                                    <p:cond delay="0"/>
                                  </p:stCondLst>
                                  <p:childTnLst>
                                    <p:set>
                                      <p:cBhvr>
                                        <p:cTn id="32" dur="1" fill="hold">
                                          <p:stCondLst>
                                            <p:cond delay="0"/>
                                          </p:stCondLst>
                                        </p:cTn>
                                        <p:tgtEl>
                                          <p:spTgt spid="13324"/>
                                        </p:tgtEl>
                                        <p:attrNameLst>
                                          <p:attrName>style.visibility</p:attrName>
                                        </p:attrNameLst>
                                      </p:cBhvr>
                                      <p:to>
                                        <p:strVal val="visible"/>
                                      </p:to>
                                    </p:set>
                                    <p:anim calcmode="lin" valueType="num">
                                      <p:cBhvr>
                                        <p:cTn id="33" dur="500"/>
                                        <p:tgtEl>
                                          <p:spTgt spid="13324"/>
                                        </p:tgtEl>
                                        <p:attrNameLst>
                                          <p:attrName>ppt_y</p:attrName>
                                        </p:attrNameLst>
                                      </p:cBhvr>
                                      <p:tavLst>
                                        <p:tav tm="0">
                                          <p:val>
                                            <p:strVal val="#ppt_y+#ppt_h*1.125000"/>
                                          </p:val>
                                        </p:tav>
                                        <p:tav tm="100000">
                                          <p:val>
                                            <p:strVal val="#ppt_y"/>
                                          </p:val>
                                        </p:tav>
                                      </p:tavLst>
                                    </p:anim>
                                    <p:animEffect transition="in" filter="wipe(up)">
                                      <p:cBhvr>
                                        <p:cTn id="34" dur="500"/>
                                        <p:tgtEl>
                                          <p:spTgt spid="133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9" grpId="0" bldLvl="0" animBg="1"/>
      <p:bldP spid="13320" grpId="0" bldLvl="0" animBg="1"/>
      <p:bldP spid="13323" grpId="0" bldLvl="0" animBg="1"/>
      <p:bldP spid="13324" grpId="0" bldLvl="0" animBg="1"/>
      <p:bldP spid="13325" grpId="0" bldLvl="0" animBg="1"/>
      <p:bldP spid="13326" grpId="0" bldLvl="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custDataLst>
              <p:tags r:id="rId1"/>
            </p:custDataLst>
          </p:nvPr>
        </p:nvSpPr>
        <p:spPr>
          <a:xfrm>
            <a:off x="551815" y="908685"/>
            <a:ext cx="9515475" cy="646331"/>
          </a:xfrm>
          <a:prstGeom prst="rect">
            <a:avLst/>
          </a:prstGeom>
          <a:noFill/>
        </p:spPr>
        <p:txBody>
          <a:bodyPr wrap="square" rtlCol="0" anchor="t">
            <a:spAutoFit/>
          </a:bodyPr>
          <a:lstStyle/>
          <a:p>
            <a:r>
              <a:rPr lang="zh-CN" altLang="en-US" sz="3600" b="1" dirty="0">
                <a:latin typeface="Times New Roman" panose="02020603050405020304" charset="0"/>
                <a:ea typeface="黑体" panose="02010609060101010101" pitchFamily="49" charset="-122"/>
                <a:sym typeface="+mn-ea"/>
              </a:rPr>
              <a:t>二、寻道图强</a:t>
            </a:r>
            <a:r>
              <a:rPr lang="en-US" altLang="zh-CN" sz="3600" b="1" dirty="0">
                <a:latin typeface="Times New Roman" panose="02020603050405020304" charset="0"/>
                <a:ea typeface="黑体" panose="02010609060101010101" pitchFamily="49" charset="-122"/>
                <a:sym typeface="+mn-ea"/>
              </a:rPr>
              <a:t>------</a:t>
            </a:r>
            <a:r>
              <a:rPr lang="zh-CN" altLang="en-US" sz="3600" b="1" dirty="0">
                <a:solidFill>
                  <a:srgbClr val="FF0000"/>
                </a:solidFill>
                <a:latin typeface="Times New Roman" panose="02020603050405020304" charset="0"/>
                <a:ea typeface="黑体" panose="02010609060101010101" pitchFamily="49" charset="-122"/>
                <a:sym typeface="+mn-ea"/>
              </a:rPr>
              <a:t>彼得一世改革</a:t>
            </a:r>
            <a:endParaRPr lang="zh-CN" altLang="en-US" sz="3600" b="1" dirty="0">
              <a:solidFill>
                <a:srgbClr val="FF0000"/>
              </a:solidFill>
              <a:latin typeface="Times New Roman" panose="02020603050405020304" charset="0"/>
              <a:ea typeface="黑体" panose="02010609060101010101" pitchFamily="49" charset="-122"/>
              <a:sym typeface="+mn-ea"/>
            </a:endParaRPr>
          </a:p>
        </p:txBody>
      </p:sp>
      <p:sp>
        <p:nvSpPr>
          <p:cNvPr id="10" name="TextBox 2"/>
          <p:cNvSpPr txBox="1"/>
          <p:nvPr>
            <p:custDataLst>
              <p:tags r:id="rId2"/>
            </p:custDataLst>
          </p:nvPr>
        </p:nvSpPr>
        <p:spPr>
          <a:xfrm>
            <a:off x="517554" y="1600844"/>
            <a:ext cx="1711972" cy="584775"/>
          </a:xfrm>
          <a:prstGeom prst="rect">
            <a:avLst/>
          </a:prstGeom>
          <a:noFill/>
          <a:ln w="9525">
            <a:noFill/>
          </a:ln>
        </p:spPr>
        <p:txBody>
          <a:bodyPr wrap="square" anchor="t">
            <a:spAutoFit/>
          </a:bodyPr>
          <a:lstStyle/>
          <a:p>
            <a:pPr algn="ctr"/>
            <a:r>
              <a:rPr lang="en-US" altLang="zh-CN" sz="3200" b="1" dirty="0">
                <a:solidFill>
                  <a:schemeClr val="tx1"/>
                </a:solidFill>
                <a:latin typeface="黑体" panose="02010609060101010101" pitchFamily="49" charset="-122"/>
                <a:ea typeface="黑体" panose="02010609060101010101" pitchFamily="49" charset="-122"/>
                <a:cs typeface="新宋体" panose="02010609030101010101" charset="-122"/>
              </a:rPr>
              <a:t>1</a:t>
            </a:r>
            <a:r>
              <a:rPr lang="en-US" altLang="zh-CN" sz="3200" b="1" dirty="0" smtClean="0">
                <a:solidFill>
                  <a:schemeClr val="tx1"/>
                </a:solidFill>
                <a:latin typeface="黑体" panose="02010609060101010101" pitchFamily="49" charset="-122"/>
                <a:ea typeface="黑体" panose="02010609060101010101" pitchFamily="49" charset="-122"/>
                <a:cs typeface="新宋体" panose="02010609030101010101" charset="-122"/>
              </a:rPr>
              <a:t>.</a:t>
            </a:r>
            <a:r>
              <a:rPr lang="zh-CN" altLang="en-US" sz="3200" b="1" dirty="0">
                <a:solidFill>
                  <a:schemeClr val="tx1"/>
                </a:solidFill>
                <a:latin typeface="黑体" panose="02010609060101010101" pitchFamily="49" charset="-122"/>
                <a:ea typeface="黑体" panose="02010609060101010101" pitchFamily="49" charset="-122"/>
                <a:cs typeface="新宋体" panose="02010609030101010101" charset="-122"/>
              </a:rPr>
              <a:t>背景</a:t>
            </a:r>
            <a:endParaRPr lang="zh-CN" altLang="en-US" sz="3200" b="1" dirty="0">
              <a:solidFill>
                <a:schemeClr val="tx1"/>
              </a:solidFill>
              <a:latin typeface="黑体" panose="02010609060101010101" pitchFamily="49" charset="-122"/>
              <a:ea typeface="黑体" panose="02010609060101010101" pitchFamily="49" charset="-122"/>
              <a:cs typeface="新宋体" panose="02010609030101010101" charset="-122"/>
            </a:endParaRPr>
          </a:p>
        </p:txBody>
      </p:sp>
      <p:sp>
        <p:nvSpPr>
          <p:cNvPr id="4" name="文本框 3"/>
          <p:cNvSpPr txBox="1"/>
          <p:nvPr>
            <p:custDataLst>
              <p:tags r:id="rId3"/>
            </p:custDataLst>
          </p:nvPr>
        </p:nvSpPr>
        <p:spPr>
          <a:xfrm>
            <a:off x="2229526" y="1555016"/>
            <a:ext cx="9073007" cy="1384995"/>
          </a:xfrm>
          <a:prstGeom prst="rect">
            <a:avLst/>
          </a:prstGeom>
          <a:noFill/>
        </p:spPr>
        <p:txBody>
          <a:bodyPr wrap="square" rtlCol="0" anchor="t">
            <a:spAutoFit/>
          </a:bodyPr>
          <a:lstStyle/>
          <a:p>
            <a:pPr>
              <a:lnSpc>
                <a:spcPct val="150000"/>
              </a:lnSpc>
            </a:pPr>
            <a:r>
              <a:rPr lang="zh-CN" altLang="en-US" sz="2800" b="1" dirty="0">
                <a:latin typeface="黑体" panose="02010609060101010101" pitchFamily="49" charset="-122"/>
                <a:ea typeface="黑体" panose="02010609060101010101" pitchFamily="49" charset="-122"/>
                <a:sym typeface="+mn-ea"/>
              </a:rPr>
              <a:t>①在沙皇的专制统治下，俄国盛行</a:t>
            </a:r>
            <a:r>
              <a:rPr lang="zh-CN" altLang="en-US" sz="2800" b="1" dirty="0">
                <a:solidFill>
                  <a:srgbClr val="EE2923"/>
                </a:solidFill>
                <a:latin typeface="黑体" panose="02010609060101010101" pitchFamily="49" charset="-122"/>
                <a:ea typeface="黑体" panose="02010609060101010101" pitchFamily="49" charset="-122"/>
                <a:sym typeface="+mn-ea"/>
              </a:rPr>
              <a:t>农奴制</a:t>
            </a:r>
            <a:r>
              <a:rPr lang="zh-CN" altLang="en-US" sz="2800" b="1" dirty="0">
                <a:latin typeface="黑体" panose="02010609060101010101" pitchFamily="49" charset="-122"/>
                <a:ea typeface="黑体" panose="02010609060101010101" pitchFamily="49" charset="-122"/>
                <a:sym typeface="+mn-ea"/>
              </a:rPr>
              <a:t>，封闭落后。</a:t>
            </a:r>
            <a:endParaRPr lang="zh-CN" altLang="en-US" sz="2800" b="1" dirty="0">
              <a:latin typeface="黑体" panose="02010609060101010101" pitchFamily="49" charset="-122"/>
              <a:ea typeface="黑体" panose="02010609060101010101" pitchFamily="49" charset="-122"/>
            </a:endParaRPr>
          </a:p>
          <a:p>
            <a:pPr>
              <a:lnSpc>
                <a:spcPct val="150000"/>
              </a:lnSpc>
            </a:pPr>
            <a:r>
              <a:rPr lang="zh-CN" altLang="en-US" sz="2800" b="1" dirty="0">
                <a:latin typeface="黑体" panose="02010609060101010101" pitchFamily="49" charset="-122"/>
                <a:ea typeface="黑体" panose="02010609060101010101" pitchFamily="49" charset="-122"/>
                <a:sym typeface="+mn-ea"/>
              </a:rPr>
              <a:t>②农业和手工业使用农奴劳动，工商业的发展极其</a:t>
            </a:r>
            <a:r>
              <a:rPr lang="zh-CN" altLang="en-US" sz="2800" b="1" dirty="0">
                <a:solidFill>
                  <a:srgbClr val="EE2923"/>
                </a:solidFill>
                <a:latin typeface="黑体" panose="02010609060101010101" pitchFamily="49" charset="-122"/>
                <a:ea typeface="黑体" panose="02010609060101010101" pitchFamily="49" charset="-122"/>
                <a:sym typeface="+mn-ea"/>
              </a:rPr>
              <a:t>缓慢</a:t>
            </a:r>
            <a:r>
              <a:rPr lang="zh-CN" altLang="en-US" sz="2800" b="1" dirty="0" smtClean="0">
                <a:latin typeface="黑体" panose="02010609060101010101" pitchFamily="49" charset="-122"/>
                <a:ea typeface="黑体" panose="02010609060101010101" pitchFamily="49" charset="-122"/>
                <a:sym typeface="+mn-ea"/>
              </a:rPr>
              <a:t>。</a:t>
            </a:r>
            <a:endParaRPr lang="zh-CN" altLang="en-US" sz="2800" dirty="0">
              <a:latin typeface="黑体" panose="02010609060101010101" pitchFamily="49" charset="-122"/>
              <a:ea typeface="黑体" panose="02010609060101010101" pitchFamily="49" charset="-122"/>
            </a:endParaRPr>
          </a:p>
        </p:txBody>
      </p:sp>
      <p:pic>
        <p:nvPicPr>
          <p:cNvPr id="22533" name="图片 9220" descr="pic_143144"/>
          <p:cNvPicPr>
            <a:picLocks noChangeAspect="1"/>
          </p:cNvPicPr>
          <p:nvPr>
            <p:custDataLst>
              <p:tags r:id="rId4"/>
            </p:custDataLst>
          </p:nvPr>
        </p:nvPicPr>
        <p:blipFill>
          <a:blip r:embed="rId5"/>
          <a:srcRect l="5957" t="26706" r="47482" b="50183"/>
          <a:stretch>
            <a:fillRect/>
          </a:stretch>
        </p:blipFill>
        <p:spPr>
          <a:xfrm>
            <a:off x="479376" y="2924878"/>
            <a:ext cx="3330575" cy="2224405"/>
          </a:xfrm>
          <a:prstGeom prst="rect">
            <a:avLst/>
          </a:prstGeom>
          <a:noFill/>
          <a:ln w="9525">
            <a:noFill/>
          </a:ln>
        </p:spPr>
      </p:pic>
      <p:sp>
        <p:nvSpPr>
          <p:cNvPr id="22534" name="文本框 9221"/>
          <p:cNvSpPr txBox="1"/>
          <p:nvPr>
            <p:custDataLst>
              <p:tags r:id="rId6"/>
            </p:custDataLst>
          </p:nvPr>
        </p:nvSpPr>
        <p:spPr>
          <a:xfrm>
            <a:off x="763856" y="5161666"/>
            <a:ext cx="3316288" cy="460375"/>
          </a:xfrm>
          <a:prstGeom prst="rect">
            <a:avLst/>
          </a:prstGeom>
          <a:noFill/>
          <a:ln w="9525">
            <a:noFill/>
          </a:ln>
        </p:spPr>
        <p:txBody>
          <a:bodyPr>
            <a:spAutoFit/>
          </a:bodyPr>
          <a:lstStyle/>
          <a:p>
            <a:pPr>
              <a:spcBef>
                <a:spcPct val="50000"/>
              </a:spcBef>
            </a:pPr>
            <a:r>
              <a:rPr lang="zh-CN" altLang="en-US" sz="2400" b="1" dirty="0">
                <a:latin typeface="黑体" panose="02010609060101010101" pitchFamily="49" charset="-122"/>
                <a:ea typeface="黑体" panose="02010609060101010101" pitchFamily="49" charset="-122"/>
              </a:rPr>
              <a:t>农奴为农奴主劳作</a:t>
            </a:r>
            <a:endParaRPr lang="zh-CN" altLang="en-US" sz="2400" b="1" dirty="0">
              <a:latin typeface="黑体" panose="02010609060101010101" pitchFamily="49" charset="-122"/>
              <a:ea typeface="黑体" panose="02010609060101010101" pitchFamily="49" charset="-122"/>
            </a:endParaRPr>
          </a:p>
        </p:txBody>
      </p:sp>
      <p:pic>
        <p:nvPicPr>
          <p:cNvPr id="22538" name="Picture 13" descr="地主在毒打农奴"/>
          <p:cNvPicPr>
            <a:picLocks noChangeAspect="1"/>
          </p:cNvPicPr>
          <p:nvPr>
            <p:custDataLst>
              <p:tags r:id="rId7"/>
            </p:custDataLst>
          </p:nvPr>
        </p:nvPicPr>
        <p:blipFill>
          <a:blip r:embed="rId8"/>
          <a:stretch>
            <a:fillRect/>
          </a:stretch>
        </p:blipFill>
        <p:spPr>
          <a:xfrm>
            <a:off x="8519746" y="2971233"/>
            <a:ext cx="3219450" cy="2190750"/>
          </a:xfrm>
          <a:prstGeom prst="rect">
            <a:avLst/>
          </a:prstGeom>
          <a:noFill/>
          <a:ln w="9525">
            <a:noFill/>
          </a:ln>
        </p:spPr>
      </p:pic>
      <p:sp>
        <p:nvSpPr>
          <p:cNvPr id="22539" name="文本框 6383"/>
          <p:cNvSpPr txBox="1"/>
          <p:nvPr>
            <p:custDataLst>
              <p:tags r:id="rId9"/>
            </p:custDataLst>
          </p:nvPr>
        </p:nvSpPr>
        <p:spPr>
          <a:xfrm>
            <a:off x="9090295" y="5161666"/>
            <a:ext cx="2406306" cy="461665"/>
          </a:xfrm>
          <a:prstGeom prst="rect">
            <a:avLst/>
          </a:prstGeom>
          <a:noFill/>
          <a:ln w="9525">
            <a:noFill/>
          </a:ln>
        </p:spPr>
        <p:txBody>
          <a:bodyPr wrap="square">
            <a:spAutoFit/>
          </a:bodyPr>
          <a:lstStyle/>
          <a:p>
            <a:r>
              <a:rPr lang="zh-CN" altLang="en-US" sz="2400" b="1" dirty="0">
                <a:latin typeface="黑体" panose="02010609060101010101" pitchFamily="49" charset="-122"/>
                <a:ea typeface="黑体" panose="02010609060101010101" pitchFamily="49" charset="-122"/>
                <a:cs typeface="新宋体" panose="02010609030101010101" charset="-122"/>
              </a:rPr>
              <a:t>地主毒打农奴      </a:t>
            </a:r>
            <a:endParaRPr lang="zh-CN" altLang="en-US" sz="2400" b="1" dirty="0">
              <a:latin typeface="黑体" panose="02010609060101010101" pitchFamily="49" charset="-122"/>
              <a:ea typeface="黑体" panose="02010609060101010101" pitchFamily="49" charset="-122"/>
              <a:cs typeface="新宋体" panose="02010609030101010101" charset="-122"/>
            </a:endParaRPr>
          </a:p>
        </p:txBody>
      </p:sp>
      <p:sp>
        <p:nvSpPr>
          <p:cNvPr id="22537" name="文本框 6380"/>
          <p:cNvSpPr txBox="1"/>
          <p:nvPr>
            <p:custDataLst>
              <p:tags r:id="rId10"/>
            </p:custDataLst>
          </p:nvPr>
        </p:nvSpPr>
        <p:spPr>
          <a:xfrm>
            <a:off x="5057834" y="5199583"/>
            <a:ext cx="3594254" cy="461665"/>
          </a:xfrm>
          <a:prstGeom prst="rect">
            <a:avLst/>
          </a:prstGeom>
          <a:noFill/>
          <a:ln w="9525">
            <a:noFill/>
          </a:ln>
        </p:spPr>
        <p:txBody>
          <a:bodyPr wrap="none">
            <a:spAutoFit/>
          </a:bodyPr>
          <a:lstStyle/>
          <a:p>
            <a:r>
              <a:rPr lang="zh-CN" altLang="en-US" sz="2400" b="1" dirty="0">
                <a:latin typeface="黑体" panose="02010609060101010101" pitchFamily="49" charset="-122"/>
                <a:ea typeface="黑体" panose="02010609060101010101" pitchFamily="49" charset="-122"/>
                <a:cs typeface="新宋体" panose="02010609030101010101" charset="-122"/>
              </a:rPr>
              <a:t>农奴的贫苦生活        </a:t>
            </a:r>
            <a:endParaRPr lang="zh-CN" altLang="en-US" sz="2400" b="1" dirty="0">
              <a:latin typeface="黑体" panose="02010609060101010101" pitchFamily="49" charset="-122"/>
              <a:ea typeface="黑体" panose="02010609060101010101" pitchFamily="49" charset="-122"/>
              <a:cs typeface="新宋体" panose="02010609030101010101" charset="-122"/>
            </a:endParaRPr>
          </a:p>
        </p:txBody>
      </p:sp>
      <p:pic>
        <p:nvPicPr>
          <p:cNvPr id="22536" name="Picture 7" descr="W020080904507094581327"/>
          <p:cNvPicPr>
            <a:picLocks noChangeAspect="1"/>
          </p:cNvPicPr>
          <p:nvPr>
            <p:custDataLst>
              <p:tags r:id="rId11"/>
            </p:custDataLst>
          </p:nvPr>
        </p:nvPicPr>
        <p:blipFill>
          <a:blip r:embed="rId12"/>
          <a:stretch>
            <a:fillRect/>
          </a:stretch>
        </p:blipFill>
        <p:spPr>
          <a:xfrm>
            <a:off x="4523691" y="2971868"/>
            <a:ext cx="3324860" cy="2177415"/>
          </a:xfrm>
          <a:prstGeom prst="rect">
            <a:avLst/>
          </a:prstGeom>
          <a:noFill/>
          <a:ln w="9525">
            <a:noFill/>
          </a:ln>
        </p:spPr>
      </p:pic>
      <p:sp>
        <p:nvSpPr>
          <p:cNvPr id="14340" name="TextBox 3"/>
          <p:cNvSpPr txBox="1"/>
          <p:nvPr>
            <p:custDataLst>
              <p:tags r:id="rId13"/>
            </p:custDataLst>
          </p:nvPr>
        </p:nvSpPr>
        <p:spPr>
          <a:xfrm>
            <a:off x="2401916" y="5733990"/>
            <a:ext cx="3561021" cy="521970"/>
          </a:xfrm>
          <a:prstGeom prst="rect">
            <a:avLst/>
          </a:prstGeom>
          <a:solidFill>
            <a:schemeClr val="bg1"/>
          </a:solidFill>
          <a:ln w="9525">
            <a:noFill/>
          </a:ln>
        </p:spPr>
        <p:txBody>
          <a:bodyPr wrap="square">
            <a:spAutoFit/>
          </a:bodyPr>
          <a:lstStyle/>
          <a:p>
            <a:pPr eaLnBrk="1" hangingPunct="1"/>
            <a:r>
              <a:rPr lang="zh-CN" altLang="en-US" sz="2800" b="1" dirty="0">
                <a:solidFill>
                  <a:srgbClr val="FF0000"/>
                </a:solidFill>
                <a:latin typeface="黑体" panose="02010609060101010101" pitchFamily="49" charset="-122"/>
                <a:ea typeface="黑体" panose="02010609060101010101" pitchFamily="49" charset="-122"/>
              </a:rPr>
              <a:t>富国强兵、巩固统治</a:t>
            </a:r>
            <a:endParaRPr lang="en-US" altLang="zh-CN" sz="2800" b="1" dirty="0">
              <a:solidFill>
                <a:srgbClr val="FF0000"/>
              </a:solidFill>
              <a:latin typeface="黑体" panose="02010609060101010101" pitchFamily="49" charset="-122"/>
              <a:ea typeface="黑体" panose="02010609060101010101" pitchFamily="49" charset="-122"/>
            </a:endParaRPr>
          </a:p>
        </p:txBody>
      </p:sp>
      <p:sp>
        <p:nvSpPr>
          <p:cNvPr id="3" name="TextBox 2"/>
          <p:cNvSpPr txBox="1"/>
          <p:nvPr>
            <p:custDataLst>
              <p:tags r:id="rId14"/>
            </p:custDataLst>
          </p:nvPr>
        </p:nvSpPr>
        <p:spPr>
          <a:xfrm>
            <a:off x="581660" y="5671185"/>
            <a:ext cx="1665287" cy="584775"/>
          </a:xfrm>
          <a:prstGeom prst="rect">
            <a:avLst/>
          </a:prstGeom>
          <a:noFill/>
          <a:ln w="9525">
            <a:noFill/>
          </a:ln>
        </p:spPr>
        <p:txBody>
          <a:bodyPr wrap="square" anchor="t">
            <a:spAutoFit/>
          </a:bodyPr>
          <a:lstStyle/>
          <a:p>
            <a:pPr algn="ctr"/>
            <a:r>
              <a:rPr lang="en-US" altLang="zh-CN" sz="3200" b="1" dirty="0">
                <a:solidFill>
                  <a:schemeClr val="tx1"/>
                </a:solidFill>
                <a:latin typeface="黑体" panose="02010609060101010101" pitchFamily="49" charset="-122"/>
                <a:ea typeface="黑体" panose="02010609060101010101" pitchFamily="49" charset="-122"/>
                <a:cs typeface="新宋体" panose="02010609030101010101" charset="-122"/>
              </a:rPr>
              <a:t>2</a:t>
            </a:r>
            <a:r>
              <a:rPr lang="en-US" altLang="zh-CN" sz="3200" b="1" dirty="0" smtClean="0">
                <a:solidFill>
                  <a:schemeClr val="tx1"/>
                </a:solidFill>
                <a:latin typeface="黑体" panose="02010609060101010101" pitchFamily="49" charset="-122"/>
                <a:ea typeface="黑体" panose="02010609060101010101" pitchFamily="49" charset="-122"/>
                <a:cs typeface="新宋体" panose="02010609030101010101" charset="-122"/>
              </a:rPr>
              <a:t>.</a:t>
            </a:r>
            <a:r>
              <a:rPr lang="zh-CN" altLang="en-US" sz="3200" b="1" dirty="0" smtClean="0">
                <a:solidFill>
                  <a:schemeClr val="tx1"/>
                </a:solidFill>
                <a:latin typeface="黑体" panose="02010609060101010101" pitchFamily="49" charset="-122"/>
                <a:ea typeface="黑体" panose="02010609060101010101" pitchFamily="49" charset="-122"/>
                <a:cs typeface="新宋体" panose="02010609030101010101" charset="-122"/>
              </a:rPr>
              <a:t>目的</a:t>
            </a:r>
            <a:endParaRPr lang="zh-CN" altLang="en-US" sz="3200" b="1" dirty="0" smtClean="0">
              <a:solidFill>
                <a:schemeClr val="tx1"/>
              </a:solidFill>
              <a:latin typeface="黑体" panose="02010609060101010101" pitchFamily="49" charset="-122"/>
              <a:ea typeface="黑体" panose="02010609060101010101" pitchFamily="49" charset="-122"/>
              <a:cs typeface="新宋体" panose="02010609030101010101"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4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0" grpId="0" bldLvl="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表格 3"/>
          <p:cNvGraphicFramePr/>
          <p:nvPr>
            <p:custDataLst>
              <p:tags r:id="rId1"/>
            </p:custDataLst>
          </p:nvPr>
        </p:nvGraphicFramePr>
        <p:xfrm>
          <a:off x="551384" y="2231270"/>
          <a:ext cx="11254654" cy="4058920"/>
        </p:xfrm>
        <a:graphic>
          <a:graphicData uri="http://schemas.openxmlformats.org/drawingml/2006/table">
            <a:tbl>
              <a:tblPr/>
              <a:tblGrid>
                <a:gridCol w="2519596"/>
                <a:gridCol w="8735058"/>
              </a:tblGrid>
              <a:tr h="1058545">
                <a:tc>
                  <a:txBody>
                    <a:bodyPr/>
                    <a:lstStyle/>
                    <a:p>
                      <a:pPr marL="0" lvl="0" indent="0" algn="ctr" defTabSz="685800" rtl="0" eaLnBrk="1" latinLnBrk="0" hangingPunct="1">
                        <a:lnSpc>
                          <a:spcPct val="100000"/>
                        </a:lnSpc>
                        <a:spcBef>
                          <a:spcPct val="0"/>
                        </a:spcBef>
                        <a:buFont typeface="Arial" panose="020B0604020202020204" pitchFamily="34" charset="0"/>
                        <a:buNone/>
                      </a:pPr>
                      <a:r>
                        <a:rPr lang="zh-CN" altLang="en-US" sz="2800" b="1" kern="1200" dirty="0">
                          <a:solidFill>
                            <a:schemeClr val="tx1"/>
                          </a:solidFill>
                          <a:latin typeface="黑体" panose="02010609060101010101" pitchFamily="49" charset="-122"/>
                          <a:ea typeface="黑体" panose="02010609060101010101" pitchFamily="49" charset="-122"/>
                          <a:cs typeface="+mn-cs"/>
                          <a:sym typeface="宋体" panose="02010600030101010101" pitchFamily="2" charset="-122"/>
                        </a:rPr>
                        <a:t>政治：</a:t>
                      </a:r>
                      <a:endParaRPr lang="zh-CN" altLang="en-US" sz="2800" b="1" kern="1200" dirty="0">
                        <a:solidFill>
                          <a:schemeClr val="tx1"/>
                        </a:solidFill>
                        <a:latin typeface="黑体" panose="02010609060101010101" pitchFamily="49" charset="-122"/>
                        <a:ea typeface="黑体" panose="02010609060101010101" pitchFamily="49" charset="-122"/>
                        <a:cs typeface="+mn-cs"/>
                        <a:sym typeface="宋体" panose="02010600030101010101" pitchFamily="2" charset="-122"/>
                      </a:endParaRPr>
                    </a:p>
                  </a:txBody>
                  <a:tcPr marL="269875" marR="269875" marT="136525" marB="136525"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38100" cap="flat" cmpd="sng">
                      <a:solidFill>
                        <a:srgbClr val="FFFFFF"/>
                      </a:solidFill>
                      <a:prstDash val="solid"/>
                      <a:headEnd type="none" w="med" len="med"/>
                      <a:tailEnd type="none" w="med" len="med"/>
                    </a:lnB>
                    <a:lnTlToBr>
                      <a:noFill/>
                    </a:lnTlToBr>
                    <a:lnBlToTr>
                      <a:noFill/>
                    </a:lnBlToTr>
                    <a:solidFill>
                      <a:schemeClr val="accent6">
                        <a:lumMod val="20000"/>
                        <a:lumOff val="80000"/>
                      </a:schemeClr>
                    </a:solidFill>
                  </a:tcPr>
                </a:tc>
                <a:tc>
                  <a:txBody>
                    <a:bodyPr/>
                    <a:lstStyle/>
                    <a:p>
                      <a:pPr marL="0" lvl="0" indent="0">
                        <a:lnSpc>
                          <a:spcPct val="100000"/>
                        </a:lnSpc>
                        <a:spcBef>
                          <a:spcPct val="0"/>
                        </a:spcBef>
                        <a:buFont typeface="Arial" panose="020B0604020202020204" pitchFamily="34" charset="0"/>
                        <a:buNone/>
                      </a:pPr>
                      <a:endParaRPr lang="zh-CN" altLang="en-US" sz="1800" b="1" dirty="0">
                        <a:solidFill>
                          <a:srgbClr val="FFFFFF"/>
                        </a:solidFill>
                        <a:latin typeface="黑体" panose="02010609060101010101" pitchFamily="49" charset="-122"/>
                        <a:ea typeface="黑体" panose="02010609060101010101" pitchFamily="49" charset="-122"/>
                        <a:sym typeface="宋体" panose="02010600030101010101" pitchFamily="2" charset="-122"/>
                      </a:endParaRPr>
                    </a:p>
                  </a:txBody>
                  <a:tcPr marL="269875" marR="269875" marT="136525" marB="136525">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38100" cap="flat" cmpd="sng">
                      <a:solidFill>
                        <a:srgbClr val="FFFFFF"/>
                      </a:solidFill>
                      <a:prstDash val="solid"/>
                      <a:headEnd type="none" w="med" len="med"/>
                      <a:tailEnd type="none" w="med" len="med"/>
                    </a:lnB>
                    <a:lnTlToBr>
                      <a:noFill/>
                    </a:lnTlToBr>
                    <a:lnBlToTr>
                      <a:noFill/>
                    </a:lnBlToTr>
                    <a:solidFill>
                      <a:schemeClr val="accent2">
                        <a:lumMod val="40000"/>
                        <a:lumOff val="60000"/>
                      </a:schemeClr>
                    </a:solidFill>
                  </a:tcPr>
                </a:tc>
              </a:tr>
              <a:tr h="919480">
                <a:tc>
                  <a:txBody>
                    <a:bodyPr/>
                    <a:lstStyle/>
                    <a:p>
                      <a:pPr marL="0" lvl="0" indent="0" algn="ctr">
                        <a:lnSpc>
                          <a:spcPct val="100000"/>
                        </a:lnSpc>
                        <a:spcBef>
                          <a:spcPct val="0"/>
                        </a:spcBef>
                        <a:buFont typeface="Arial" panose="020B0604020202020204" pitchFamily="34" charset="0"/>
                        <a:buNone/>
                      </a:pPr>
                      <a:r>
                        <a:rPr lang="zh-CN" altLang="en-US" sz="2800" b="1" dirty="0">
                          <a:latin typeface="黑体" panose="02010609060101010101" pitchFamily="49" charset="-122"/>
                          <a:ea typeface="黑体" panose="02010609060101010101" pitchFamily="49" charset="-122"/>
                          <a:sym typeface="宋体" panose="02010600030101010101" pitchFamily="2" charset="-122"/>
                        </a:rPr>
                        <a:t>军事</a:t>
                      </a:r>
                      <a:r>
                        <a:rPr lang="zh-CN" altLang="en-US" sz="2800" b="1" dirty="0">
                          <a:solidFill>
                            <a:srgbClr val="000000"/>
                          </a:solidFill>
                          <a:latin typeface="黑体" panose="02010609060101010101" pitchFamily="49" charset="-122"/>
                          <a:ea typeface="黑体" panose="02010609060101010101" pitchFamily="49" charset="-122"/>
                          <a:sym typeface="宋体" panose="02010600030101010101" pitchFamily="2" charset="-122"/>
                        </a:rPr>
                        <a:t>：</a:t>
                      </a:r>
                      <a:endParaRPr lang="zh-CN" altLang="en-US" sz="2800" b="1" dirty="0">
                        <a:solidFill>
                          <a:srgbClr val="000000"/>
                        </a:solidFill>
                        <a:latin typeface="黑体" panose="02010609060101010101" pitchFamily="49" charset="-122"/>
                        <a:ea typeface="黑体" panose="02010609060101010101" pitchFamily="49" charset="-122"/>
                        <a:sym typeface="宋体" panose="02010600030101010101" pitchFamily="2" charset="-122"/>
                      </a:endParaRPr>
                    </a:p>
                  </a:txBody>
                  <a:tcPr marL="269875" marR="269875" marT="136525" marB="136525"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381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1DEEF">
                        <a:alpha val="100000"/>
                      </a:srgbClr>
                    </a:solidFill>
                  </a:tcPr>
                </a:tc>
                <a:tc>
                  <a:txBody>
                    <a:bodyPr/>
                    <a:lstStyle/>
                    <a:p>
                      <a:pPr marL="0" lvl="0" indent="0">
                        <a:lnSpc>
                          <a:spcPct val="100000"/>
                        </a:lnSpc>
                        <a:spcBef>
                          <a:spcPct val="0"/>
                        </a:spcBef>
                        <a:buFont typeface="Arial" panose="020B0604020202020204" pitchFamily="34" charset="0"/>
                        <a:buNone/>
                      </a:pPr>
                      <a:endParaRPr lang="zh-CN" altLang="en-US" sz="1800" dirty="0">
                        <a:solidFill>
                          <a:srgbClr val="000000"/>
                        </a:solidFill>
                        <a:latin typeface="黑体" panose="02010609060101010101" pitchFamily="49" charset="-122"/>
                        <a:ea typeface="黑体" panose="02010609060101010101" pitchFamily="49" charset="-122"/>
                        <a:sym typeface="宋体" panose="02010600030101010101" pitchFamily="2" charset="-122"/>
                      </a:endParaRPr>
                    </a:p>
                  </a:txBody>
                  <a:tcPr marL="269875" marR="269875" marT="136525" marB="136525">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381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1DEEF">
                        <a:alpha val="100000"/>
                      </a:srgbClr>
                    </a:solidFill>
                  </a:tcPr>
                </a:tc>
              </a:tr>
              <a:tr h="954405">
                <a:tc>
                  <a:txBody>
                    <a:bodyPr/>
                    <a:lstStyle/>
                    <a:p>
                      <a:pPr marL="0" lvl="0" indent="0" algn="ctr" defTabSz="685800" rtl="0" eaLnBrk="1" latinLnBrk="0" hangingPunct="1">
                        <a:lnSpc>
                          <a:spcPct val="100000"/>
                        </a:lnSpc>
                        <a:spcBef>
                          <a:spcPct val="0"/>
                        </a:spcBef>
                        <a:buFont typeface="Arial" panose="020B0604020202020204" pitchFamily="34" charset="0"/>
                        <a:buNone/>
                      </a:pPr>
                      <a:r>
                        <a:rPr lang="zh-CN" altLang="en-US" sz="2800" b="1" kern="1200" dirty="0">
                          <a:solidFill>
                            <a:schemeClr val="tx1"/>
                          </a:solidFill>
                          <a:latin typeface="黑体" panose="02010609060101010101" pitchFamily="49" charset="-122"/>
                          <a:ea typeface="黑体" panose="02010609060101010101" pitchFamily="49" charset="-122"/>
                          <a:cs typeface="+mn-cs"/>
                          <a:sym typeface="宋体" panose="02010600030101010101" pitchFamily="2" charset="-122"/>
                        </a:rPr>
                        <a:t>经济：</a:t>
                      </a:r>
                      <a:endParaRPr lang="zh-CN" altLang="en-US" sz="2800" b="1" kern="1200" dirty="0">
                        <a:solidFill>
                          <a:schemeClr val="tx1"/>
                        </a:solidFill>
                        <a:latin typeface="黑体" panose="02010609060101010101" pitchFamily="49" charset="-122"/>
                        <a:ea typeface="黑体" panose="02010609060101010101" pitchFamily="49" charset="-122"/>
                        <a:cs typeface="+mn-cs"/>
                        <a:sym typeface="宋体" panose="02010600030101010101" pitchFamily="2" charset="-122"/>
                      </a:endParaRPr>
                    </a:p>
                  </a:txBody>
                  <a:tcPr marL="269875" marR="269875" marT="136525" marB="136525"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E9EFF7">
                        <a:alpha val="100000"/>
                      </a:srgbClr>
                    </a:solidFill>
                  </a:tcPr>
                </a:tc>
                <a:tc>
                  <a:txBody>
                    <a:bodyPr/>
                    <a:lstStyle/>
                    <a:p>
                      <a:pPr marL="0" lvl="0" indent="0">
                        <a:lnSpc>
                          <a:spcPct val="100000"/>
                        </a:lnSpc>
                        <a:spcBef>
                          <a:spcPct val="0"/>
                        </a:spcBef>
                        <a:buFont typeface="Arial" panose="020B0604020202020204" pitchFamily="34" charset="0"/>
                        <a:buNone/>
                      </a:pPr>
                      <a:endParaRPr lang="zh-CN" altLang="en-US" sz="2800" b="1" dirty="0">
                        <a:solidFill>
                          <a:srgbClr val="000000"/>
                        </a:solidFill>
                        <a:latin typeface="黑体" panose="02010609060101010101" pitchFamily="49" charset="-122"/>
                        <a:ea typeface="黑体" panose="02010609060101010101" pitchFamily="49" charset="-122"/>
                        <a:sym typeface="宋体" panose="02010600030101010101" pitchFamily="2" charset="-122"/>
                      </a:endParaRPr>
                    </a:p>
                  </a:txBody>
                  <a:tcPr marL="269875" marR="269875" marT="136525" marB="136525">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E9EFF7">
                        <a:alpha val="100000"/>
                      </a:srgbClr>
                    </a:solidFill>
                  </a:tcPr>
                </a:tc>
              </a:tr>
              <a:tr h="1116671">
                <a:tc>
                  <a:txBody>
                    <a:bodyPr/>
                    <a:lstStyle/>
                    <a:p>
                      <a:pPr marL="0" lvl="0" indent="0" algn="ctr" defTabSz="685800" rtl="0" eaLnBrk="1" latinLnBrk="0" hangingPunct="1">
                        <a:lnSpc>
                          <a:spcPct val="100000"/>
                        </a:lnSpc>
                        <a:spcBef>
                          <a:spcPct val="0"/>
                        </a:spcBef>
                        <a:buFont typeface="Arial" panose="020B0604020202020204" pitchFamily="34" charset="0"/>
                        <a:buNone/>
                      </a:pPr>
                      <a:r>
                        <a:rPr lang="zh-CN" altLang="en-US" sz="2800" b="1" kern="1200" dirty="0">
                          <a:solidFill>
                            <a:schemeClr val="tx1"/>
                          </a:solidFill>
                          <a:latin typeface="黑体" panose="02010609060101010101" pitchFamily="49" charset="-122"/>
                          <a:ea typeface="黑体" panose="02010609060101010101" pitchFamily="49" charset="-122"/>
                          <a:cs typeface="+mn-cs"/>
                          <a:sym typeface="宋体" panose="02010600030101010101" pitchFamily="2" charset="-122"/>
                        </a:rPr>
                        <a:t>文化教育和社会习俗：</a:t>
                      </a:r>
                      <a:endParaRPr lang="zh-CN" altLang="en-US" sz="2800" b="1" kern="1200" dirty="0">
                        <a:solidFill>
                          <a:schemeClr val="tx1"/>
                        </a:solidFill>
                        <a:latin typeface="黑体" panose="02010609060101010101" pitchFamily="49" charset="-122"/>
                        <a:ea typeface="黑体" panose="02010609060101010101" pitchFamily="49" charset="-122"/>
                        <a:cs typeface="+mn-cs"/>
                        <a:sym typeface="宋体" panose="02010600030101010101" pitchFamily="2" charset="-122"/>
                      </a:endParaRPr>
                    </a:p>
                  </a:txBody>
                  <a:tcPr marL="269875" marR="269875" marT="136525" marB="136525" anchor="ctr">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1DEEF">
                        <a:alpha val="100000"/>
                      </a:srgbClr>
                    </a:solidFill>
                  </a:tcPr>
                </a:tc>
                <a:tc>
                  <a:txBody>
                    <a:bodyPr/>
                    <a:lstStyle/>
                    <a:p>
                      <a:pPr marL="0" lvl="0" indent="0">
                        <a:lnSpc>
                          <a:spcPct val="100000"/>
                        </a:lnSpc>
                        <a:spcBef>
                          <a:spcPct val="0"/>
                        </a:spcBef>
                        <a:buFont typeface="Arial" panose="020B0604020202020204" pitchFamily="34" charset="0"/>
                        <a:buNone/>
                      </a:pPr>
                      <a:endParaRPr lang="zh-CN" altLang="en-US" sz="1800" dirty="0">
                        <a:solidFill>
                          <a:srgbClr val="000000"/>
                        </a:solidFill>
                        <a:latin typeface="黑体" panose="02010609060101010101" pitchFamily="49" charset="-122"/>
                        <a:ea typeface="黑体" panose="02010609060101010101" pitchFamily="49" charset="-122"/>
                        <a:sym typeface="宋体" panose="02010600030101010101" pitchFamily="2" charset="-122"/>
                      </a:endParaRPr>
                    </a:p>
                  </a:txBody>
                  <a:tcPr marL="269875" marR="269875" marT="136525" marB="136525">
                    <a:lnL w="12700" cap="flat" cmpd="sng">
                      <a:solidFill>
                        <a:srgbClr val="FFFFFF"/>
                      </a:solidFill>
                      <a:prstDash val="solid"/>
                      <a:headEnd type="none" w="med" len="med"/>
                      <a:tailEnd type="none" w="med" len="med"/>
                    </a:lnL>
                    <a:lnR w="12700" cap="flat" cmpd="sng">
                      <a:solidFill>
                        <a:srgbClr val="FFFFFF"/>
                      </a:solidFill>
                      <a:prstDash val="solid"/>
                      <a:headEnd type="none" w="med" len="med"/>
                      <a:tailEnd type="none" w="med" len="med"/>
                    </a:lnR>
                    <a:lnT w="12700" cap="flat" cmpd="sng">
                      <a:solidFill>
                        <a:srgbClr val="FFFFFF"/>
                      </a:solidFill>
                      <a:prstDash val="solid"/>
                      <a:headEnd type="none" w="med" len="med"/>
                      <a:tailEnd type="none" w="med" len="med"/>
                    </a:lnT>
                    <a:lnB w="12700" cap="flat" cmpd="sng">
                      <a:solidFill>
                        <a:srgbClr val="FFFFFF"/>
                      </a:solidFill>
                      <a:prstDash val="solid"/>
                      <a:headEnd type="none" w="med" len="med"/>
                      <a:tailEnd type="none" w="med" len="med"/>
                    </a:lnB>
                    <a:lnTlToBr>
                      <a:noFill/>
                    </a:lnTlToBr>
                    <a:lnBlToTr>
                      <a:noFill/>
                    </a:lnBlToTr>
                    <a:solidFill>
                      <a:srgbClr val="D1DEEF">
                        <a:alpha val="100000"/>
                      </a:srgbClr>
                    </a:solidFill>
                  </a:tcPr>
                </a:tc>
              </a:tr>
            </a:tbl>
          </a:graphicData>
        </a:graphic>
      </p:graphicFrame>
      <p:sp>
        <p:nvSpPr>
          <p:cNvPr id="13313" name="TextBox 2"/>
          <p:cNvSpPr txBox="1"/>
          <p:nvPr>
            <p:custDataLst>
              <p:tags r:id="rId2"/>
            </p:custDataLst>
          </p:nvPr>
        </p:nvSpPr>
        <p:spPr>
          <a:xfrm>
            <a:off x="386080" y="1616710"/>
            <a:ext cx="1605464" cy="584775"/>
          </a:xfrm>
          <a:prstGeom prst="rect">
            <a:avLst/>
          </a:prstGeom>
          <a:noFill/>
          <a:ln w="9525">
            <a:noFill/>
          </a:ln>
        </p:spPr>
        <p:txBody>
          <a:bodyPr wrap="square" anchor="t">
            <a:spAutoFit/>
          </a:bodyPr>
          <a:lstStyle/>
          <a:p>
            <a:pPr algn="ctr"/>
            <a:r>
              <a:rPr lang="en-US" altLang="zh-CN" sz="3200" b="1" dirty="0">
                <a:solidFill>
                  <a:schemeClr val="tx1"/>
                </a:solidFill>
                <a:latin typeface="黑体" panose="02010609060101010101" pitchFamily="49" charset="-122"/>
                <a:ea typeface="黑体" panose="02010609060101010101" pitchFamily="49" charset="-122"/>
                <a:cs typeface="新宋体" panose="02010609030101010101" charset="-122"/>
              </a:rPr>
              <a:t>3</a:t>
            </a:r>
            <a:r>
              <a:rPr lang="en-US" altLang="zh-CN" sz="3200" b="1" dirty="0" smtClean="0">
                <a:solidFill>
                  <a:schemeClr val="tx1"/>
                </a:solidFill>
                <a:latin typeface="黑体" panose="02010609060101010101" pitchFamily="49" charset="-122"/>
                <a:ea typeface="黑体" panose="02010609060101010101" pitchFamily="49" charset="-122"/>
                <a:cs typeface="新宋体" panose="02010609030101010101" charset="-122"/>
              </a:rPr>
              <a:t>.</a:t>
            </a:r>
            <a:r>
              <a:rPr lang="zh-CN" altLang="en-US" sz="3200" b="1" dirty="0">
                <a:solidFill>
                  <a:schemeClr val="tx1"/>
                </a:solidFill>
                <a:latin typeface="黑体" panose="02010609060101010101" pitchFamily="49" charset="-122"/>
                <a:ea typeface="黑体" panose="02010609060101010101" pitchFamily="49" charset="-122"/>
                <a:cs typeface="新宋体" panose="02010609030101010101" charset="-122"/>
              </a:rPr>
              <a:t>内容</a:t>
            </a:r>
            <a:endParaRPr lang="zh-CN" altLang="en-US" sz="3200" b="1" dirty="0">
              <a:solidFill>
                <a:schemeClr val="tx1"/>
              </a:solidFill>
              <a:latin typeface="黑体" panose="02010609060101010101" pitchFamily="49" charset="-122"/>
              <a:ea typeface="黑体" panose="02010609060101010101" pitchFamily="49" charset="-122"/>
              <a:cs typeface="新宋体" panose="02010609030101010101" charset="-122"/>
            </a:endParaRPr>
          </a:p>
        </p:txBody>
      </p:sp>
      <p:sp>
        <p:nvSpPr>
          <p:cNvPr id="2" name="文本框 1"/>
          <p:cNvSpPr txBox="1"/>
          <p:nvPr>
            <p:custDataLst>
              <p:tags r:id="rId3"/>
            </p:custDataLst>
          </p:nvPr>
        </p:nvSpPr>
        <p:spPr>
          <a:xfrm>
            <a:off x="480059" y="1033145"/>
            <a:ext cx="7181215" cy="583565"/>
          </a:xfrm>
          <a:prstGeom prst="rect">
            <a:avLst/>
          </a:prstGeom>
          <a:noFill/>
        </p:spPr>
        <p:txBody>
          <a:bodyPr wrap="square" rtlCol="0" anchor="t">
            <a:spAutoFit/>
          </a:bodyPr>
          <a:lstStyle/>
          <a:p>
            <a:r>
              <a:rPr lang="zh-CN" altLang="en-US" sz="3200" b="1" dirty="0">
                <a:latin typeface="黑体" panose="02010609060101010101" pitchFamily="49" charset="-122"/>
                <a:ea typeface="黑体" panose="02010609060101010101" pitchFamily="49" charset="-122"/>
                <a:sym typeface="+mn-ea"/>
              </a:rPr>
              <a:t>阅读课本第</a:t>
            </a:r>
            <a:r>
              <a:rPr lang="en-US" altLang="zh-CN" sz="3200" b="1" dirty="0">
                <a:latin typeface="黑体" panose="02010609060101010101" pitchFamily="49" charset="-122"/>
                <a:ea typeface="黑体" panose="02010609060101010101" pitchFamily="49" charset="-122"/>
                <a:sym typeface="+mn-ea"/>
              </a:rPr>
              <a:t>6</a:t>
            </a:r>
            <a:r>
              <a:rPr lang="zh-CN" altLang="en-US" sz="3200" b="1" dirty="0">
                <a:latin typeface="黑体" panose="02010609060101010101" pitchFamily="49" charset="-122"/>
                <a:ea typeface="黑体" panose="02010609060101010101" pitchFamily="49" charset="-122"/>
                <a:sym typeface="+mn-ea"/>
              </a:rPr>
              <a:t>页，</a:t>
            </a:r>
            <a:r>
              <a:rPr lang="zh-CN" altLang="en-US" sz="3200" b="1" dirty="0">
                <a:ea typeface="黑体" panose="02010609060101010101" pitchFamily="49" charset="-122"/>
                <a:sym typeface="+mn-ea"/>
              </a:rPr>
              <a:t>完成下面的表格</a:t>
            </a:r>
            <a:endParaRPr lang="en-US" altLang="zh-CN" sz="3200" b="1" dirty="0">
              <a:ea typeface="黑体" panose="02010609060101010101" pitchFamily="49" charset="-122"/>
              <a:sym typeface="+mn-ea"/>
            </a:endParaRPr>
          </a:p>
        </p:txBody>
      </p:sp>
      <p:sp>
        <p:nvSpPr>
          <p:cNvPr id="3" name="文本框 2"/>
          <p:cNvSpPr txBox="1"/>
          <p:nvPr>
            <p:custDataLst>
              <p:tags r:id="rId4"/>
            </p:custDataLst>
          </p:nvPr>
        </p:nvSpPr>
        <p:spPr>
          <a:xfrm>
            <a:off x="3223810" y="2348865"/>
            <a:ext cx="8446135" cy="829945"/>
          </a:xfrm>
          <a:prstGeom prst="rect">
            <a:avLst/>
          </a:prstGeom>
          <a:noFill/>
        </p:spPr>
        <p:txBody>
          <a:bodyPr wrap="square" rtlCol="0" anchor="t">
            <a:spAutoFit/>
          </a:bodyPr>
          <a:lstStyle/>
          <a:p>
            <a:pPr marL="0" lvl="0" indent="0" algn="just">
              <a:lnSpc>
                <a:spcPct val="100000"/>
              </a:lnSpc>
              <a:spcBef>
                <a:spcPct val="0"/>
              </a:spcBef>
              <a:buFont typeface="Arial" panose="020B0604020202020204" pitchFamily="34" charset="0"/>
              <a:buNone/>
            </a:pPr>
            <a:r>
              <a:rPr lang="zh-CN" altLang="en-US" sz="2400" b="1" dirty="0">
                <a:latin typeface="黑体" panose="02010609060101010101" pitchFamily="49" charset="-122"/>
                <a:ea typeface="黑体" panose="02010609060101010101" pitchFamily="49" charset="-122"/>
                <a:sym typeface="宋体" panose="02010600030101010101" pitchFamily="2" charset="-122"/>
              </a:rPr>
              <a:t>改组行政机构，建立了中央集权的行政体制，进一步加强了沙皇的专制权力。</a:t>
            </a:r>
            <a:endParaRPr lang="zh-CN" altLang="en-US" sz="2400" b="1" dirty="0">
              <a:latin typeface="黑体" panose="02010609060101010101" pitchFamily="49" charset="-122"/>
              <a:ea typeface="黑体" panose="02010609060101010101" pitchFamily="49" charset="-122"/>
              <a:sym typeface="宋体" panose="02010600030101010101" pitchFamily="2" charset="-122"/>
            </a:endParaRPr>
          </a:p>
        </p:txBody>
      </p:sp>
      <p:sp>
        <p:nvSpPr>
          <p:cNvPr id="5" name="文本框 4"/>
          <p:cNvSpPr txBox="1"/>
          <p:nvPr>
            <p:custDataLst>
              <p:tags r:id="rId5"/>
            </p:custDataLst>
          </p:nvPr>
        </p:nvSpPr>
        <p:spPr>
          <a:xfrm>
            <a:off x="3223810" y="3346530"/>
            <a:ext cx="8632830" cy="829945"/>
          </a:xfrm>
          <a:prstGeom prst="rect">
            <a:avLst/>
          </a:prstGeom>
          <a:noFill/>
        </p:spPr>
        <p:txBody>
          <a:bodyPr wrap="square" rtlCol="0">
            <a:spAutoFit/>
          </a:bodyPr>
          <a:lstStyle/>
          <a:p>
            <a:r>
              <a:rPr lang="zh-CN" altLang="en-US" sz="2400" b="1" dirty="0">
                <a:latin typeface="黑体" panose="02010609060101010101" pitchFamily="49" charset="-122"/>
                <a:ea typeface="黑体" panose="02010609060101010101" pitchFamily="49" charset="-122"/>
                <a:sym typeface="宋体" panose="02010600030101010101" pitchFamily="2" charset="-122"/>
              </a:rPr>
              <a:t>创建新式常备军；要求贵族必须到军队或行政机构为国家服务，按功劳和才能提拔人才。</a:t>
            </a:r>
            <a:endParaRPr lang="zh-CN" altLang="en-US" sz="2400" dirty="0">
              <a:latin typeface="黑体" panose="02010609060101010101" pitchFamily="49" charset="-122"/>
              <a:ea typeface="黑体" panose="02010609060101010101" pitchFamily="49" charset="-122"/>
            </a:endParaRPr>
          </a:p>
        </p:txBody>
      </p:sp>
      <p:sp>
        <p:nvSpPr>
          <p:cNvPr id="6" name="文本框 5"/>
          <p:cNvSpPr txBox="1"/>
          <p:nvPr>
            <p:custDataLst>
              <p:tags r:id="rId6"/>
            </p:custDataLst>
          </p:nvPr>
        </p:nvSpPr>
        <p:spPr>
          <a:xfrm>
            <a:off x="3213966" y="5347955"/>
            <a:ext cx="8570665" cy="830997"/>
          </a:xfrm>
          <a:prstGeom prst="rect">
            <a:avLst/>
          </a:prstGeom>
          <a:noFill/>
        </p:spPr>
        <p:txBody>
          <a:bodyPr wrap="square" rtlCol="0">
            <a:spAutoFit/>
          </a:bodyPr>
          <a:lstStyle/>
          <a:p>
            <a:pPr algn="just"/>
            <a:r>
              <a:rPr lang="en-US" altLang="en-US" sz="2400" b="1" dirty="0">
                <a:latin typeface="黑体" panose="02010609060101010101" pitchFamily="49" charset="-122"/>
                <a:ea typeface="黑体" panose="02010609060101010101" pitchFamily="49" charset="-122"/>
                <a:sym typeface="+mn-ea"/>
              </a:rPr>
              <a:t>推行文化教育</a:t>
            </a:r>
            <a:r>
              <a:rPr lang="zh-CN" altLang="en-US" sz="2400" b="1" dirty="0">
                <a:latin typeface="黑体" panose="02010609060101010101" pitchFamily="49" charset="-122"/>
                <a:ea typeface="黑体" panose="02010609060101010101" pitchFamily="49" charset="-122"/>
                <a:sym typeface="+mn-ea"/>
              </a:rPr>
              <a:t>，</a:t>
            </a:r>
            <a:r>
              <a:rPr lang="en-US" altLang="en-US" sz="2400" b="1" dirty="0">
                <a:latin typeface="黑体" panose="02010609060101010101" pitchFamily="49" charset="-122"/>
                <a:ea typeface="黑体" panose="02010609060101010101" pitchFamily="49" charset="-122"/>
                <a:sym typeface="+mn-ea"/>
              </a:rPr>
              <a:t>派遣留学生，创办科学院，开办学校，创办报纸；</a:t>
            </a:r>
            <a:r>
              <a:rPr lang="zh-CN" altLang="en-US" sz="2400" b="1" dirty="0">
                <a:latin typeface="黑体" panose="02010609060101010101" pitchFamily="49" charset="-122"/>
                <a:ea typeface="黑体" panose="02010609060101010101" pitchFamily="49" charset="-122"/>
                <a:sym typeface="宋体" panose="02010600030101010101" pitchFamily="2" charset="-122"/>
              </a:rPr>
              <a:t>提倡西方的礼节与生活方式。</a:t>
            </a:r>
            <a:endParaRPr lang="zh-CN" altLang="en-US" sz="2400" dirty="0">
              <a:latin typeface="黑体" panose="02010609060101010101" pitchFamily="49" charset="-122"/>
              <a:ea typeface="黑体" panose="02010609060101010101" pitchFamily="49" charset="-122"/>
            </a:endParaRPr>
          </a:p>
        </p:txBody>
      </p:sp>
      <p:sp>
        <p:nvSpPr>
          <p:cNvPr id="7" name="文本框 6"/>
          <p:cNvSpPr txBox="1"/>
          <p:nvPr>
            <p:custDataLst>
              <p:tags r:id="rId7"/>
            </p:custDataLst>
          </p:nvPr>
        </p:nvSpPr>
        <p:spPr>
          <a:xfrm>
            <a:off x="3235007" y="4442901"/>
            <a:ext cx="7617005" cy="461665"/>
          </a:xfrm>
          <a:prstGeom prst="rect">
            <a:avLst/>
          </a:prstGeom>
          <a:noFill/>
        </p:spPr>
        <p:txBody>
          <a:bodyPr wrap="square" rtlCol="0">
            <a:spAutoFit/>
          </a:bodyPr>
          <a:lstStyle/>
          <a:p>
            <a:pPr marL="0" lvl="0" indent="0">
              <a:lnSpc>
                <a:spcPct val="100000"/>
              </a:lnSpc>
              <a:spcBef>
                <a:spcPct val="0"/>
              </a:spcBef>
              <a:buFont typeface="Arial" panose="020B0604020202020204" pitchFamily="34" charset="0"/>
              <a:buNone/>
            </a:pPr>
            <a:r>
              <a:rPr lang="zh-CN" altLang="en-US" sz="2400" b="1" dirty="0">
                <a:latin typeface="黑体" panose="02010609060101010101" pitchFamily="49" charset="-122"/>
                <a:ea typeface="黑体" panose="02010609060101010101" pitchFamily="49" charset="-122"/>
                <a:sym typeface="宋体" panose="02010600030101010101" pitchFamily="2" charset="-122"/>
              </a:rPr>
              <a:t>鼓励兴办手工工场，准许工场主购买整个村庄的农奴。</a:t>
            </a:r>
            <a:endParaRPr lang="zh-CN" altLang="en-US" sz="2400" dirty="0">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ags/tag1.xml><?xml version="1.0" encoding="utf-8"?>
<p:tagLst xmlns:p="http://schemas.openxmlformats.org/presentationml/2006/main">
  <p:tag name="AS_UNIQUEID" val="1185"/>
  <p:tag name="KSO_WM_BEAUTIFY_FLAG" val=""/>
</p:tagLst>
</file>

<file path=ppt/tags/tag10.xml><?xml version="1.0" encoding="utf-8"?>
<p:tagLst xmlns:p="http://schemas.openxmlformats.org/presentationml/2006/main">
  <p:tag name="AS_UNIQUEID" val="1185"/>
  <p:tag name="KSO_WM_BEAUTIFY_FLAG" val=""/>
</p:tagLst>
</file>

<file path=ppt/tags/tag100.xml><?xml version="1.0" encoding="utf-8"?>
<p:tagLst xmlns:p="http://schemas.openxmlformats.org/presentationml/2006/main">
  <p:tag name="KSO_WM_BEAUTIFY_FLAG" val=""/>
</p:tagLst>
</file>

<file path=ppt/tags/tag101.xml><?xml version="1.0" encoding="utf-8"?>
<p:tagLst xmlns:p="http://schemas.openxmlformats.org/presentationml/2006/main">
  <p:tag name="KSO_WM_BEAUTIFY_FLAG" val=""/>
</p:tagLst>
</file>

<file path=ppt/tags/tag102.xml><?xml version="1.0" encoding="utf-8"?>
<p:tagLst xmlns:p="http://schemas.openxmlformats.org/presentationml/2006/main">
  <p:tag name="KSO_WM_BEAUTIFY_FLAG" val=""/>
</p:tagLst>
</file>

<file path=ppt/tags/tag103.xml><?xml version="1.0" encoding="utf-8"?>
<p:tagLst xmlns:p="http://schemas.openxmlformats.org/presentationml/2006/main">
  <p:tag name="KSO_WM_BEAUTIFY_FLAG" val=""/>
</p:tagLst>
</file>

<file path=ppt/tags/tag104.xml><?xml version="1.0" encoding="utf-8"?>
<p:tagLst xmlns:p="http://schemas.openxmlformats.org/presentationml/2006/main">
  <p:tag name="KSO_WM_BEAUTIFY_FLAG" val=""/>
</p:tagLst>
</file>

<file path=ppt/tags/tag105.xml><?xml version="1.0" encoding="utf-8"?>
<p:tagLst xmlns:p="http://schemas.openxmlformats.org/presentationml/2006/main">
  <p:tag name="KSO_WM_BEAUTIFY_FLAG" val=""/>
</p:tagLst>
</file>

<file path=ppt/tags/tag106.xml><?xml version="1.0" encoding="utf-8"?>
<p:tagLst xmlns:p="http://schemas.openxmlformats.org/presentationml/2006/main">
  <p:tag name="KSO_WM_BEAUTIFY_FLAG" val=""/>
</p:tagLst>
</file>

<file path=ppt/tags/tag107.xml><?xml version="1.0" encoding="utf-8"?>
<p:tagLst xmlns:p="http://schemas.openxmlformats.org/presentationml/2006/main">
  <p:tag name="KSO_WM_BEAUTIFY_FLAG" val=""/>
</p:tagLst>
</file>

<file path=ppt/tags/tag108.xml><?xml version="1.0" encoding="utf-8"?>
<p:tagLst xmlns:p="http://schemas.openxmlformats.org/presentationml/2006/main">
  <p:tag name="KSO_WM_BEAUTIFY_FLAG" val=""/>
</p:tagLst>
</file>

<file path=ppt/tags/tag109.xml><?xml version="1.0" encoding="utf-8"?>
<p:tagLst xmlns:p="http://schemas.openxmlformats.org/presentationml/2006/main">
  <p:tag name="TABLE_ENDDRAG_ORIGIN_RECT" val="565*222"/>
  <p:tag name="TABLE_ENDDRAG_RECT" val="264*213*565*222"/>
</p:tagLst>
</file>

<file path=ppt/tags/tag11.xml><?xml version="1.0" encoding="utf-8"?>
<p:tagLst xmlns:p="http://schemas.openxmlformats.org/presentationml/2006/main">
  <p:tag name="KSO_WM_BEAUTIFY_FLAG" val=""/>
</p:tagLst>
</file>

<file path=ppt/tags/tag110.xml><?xml version="1.0" encoding="utf-8"?>
<p:tagLst xmlns:p="http://schemas.openxmlformats.org/presentationml/2006/main">
  <p:tag name="KSO_WM_BEAUTIFY_FLAG" val=""/>
</p:tagLst>
</file>

<file path=ppt/tags/tag111.xml><?xml version="1.0" encoding="utf-8"?>
<p:tagLst xmlns:p="http://schemas.openxmlformats.org/presentationml/2006/main">
  <p:tag name="KSO_WM_BEAUTIFY_FLAG" val=""/>
</p:tagLst>
</file>

<file path=ppt/tags/tag112.xml><?xml version="1.0" encoding="utf-8"?>
<p:tagLst xmlns:p="http://schemas.openxmlformats.org/presentationml/2006/main">
  <p:tag name="KSO_WM_BEAUTIFY_FLAG" val=""/>
</p:tagLst>
</file>

<file path=ppt/tags/tag113.xml><?xml version="1.0" encoding="utf-8"?>
<p:tagLst xmlns:p="http://schemas.openxmlformats.org/presentationml/2006/main">
  <p:tag name="KSO_WM_BEAUTIFY_FLAG" val=""/>
</p:tagLst>
</file>

<file path=ppt/tags/tag114.xml><?xml version="1.0" encoding="utf-8"?>
<p:tagLst xmlns:p="http://schemas.openxmlformats.org/presentationml/2006/main">
  <p:tag name="KSO_WM_BEAUTIFY_FLAG" val=""/>
</p:tagLst>
</file>

<file path=ppt/tags/tag115.xml><?xml version="1.0" encoding="utf-8"?>
<p:tagLst xmlns:p="http://schemas.openxmlformats.org/presentationml/2006/main">
  <p:tag name="KSO_WM_BEAUTIFY_FLAG" val=""/>
</p:tagLst>
</file>

<file path=ppt/tags/tag116.xml><?xml version="1.0" encoding="utf-8"?>
<p:tagLst xmlns:p="http://schemas.openxmlformats.org/presentationml/2006/main">
  <p:tag name="KSO_WM_BEAUTIFY_FLAG" val=""/>
</p:tagLst>
</file>

<file path=ppt/tags/tag117.xml><?xml version="1.0" encoding="utf-8"?>
<p:tagLst xmlns:p="http://schemas.openxmlformats.org/presentationml/2006/main">
  <p:tag name="KSO_WM_BEAUTIFY_FLAG" val=""/>
</p:tagLst>
</file>

<file path=ppt/tags/tag118.xml><?xml version="1.0" encoding="utf-8"?>
<p:tagLst xmlns:p="http://schemas.openxmlformats.org/presentationml/2006/main">
  <p:tag name="KSO_WM_BEAUTIFY_FLAG" val=""/>
</p:tagLst>
</file>

<file path=ppt/tags/tag119.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20.xml><?xml version="1.0" encoding="utf-8"?>
<p:tagLst xmlns:p="http://schemas.openxmlformats.org/presentationml/2006/main">
  <p:tag name="KSO_WM_BEAUTIFY_FLAG" val=""/>
</p:tagLst>
</file>

<file path=ppt/tags/tag121.xml><?xml version="1.0" encoding="utf-8"?>
<p:tagLst xmlns:p="http://schemas.openxmlformats.org/presentationml/2006/main">
  <p:tag name="KSO_WM_BEAUTIFY_FLAG" val=""/>
</p:tagLst>
</file>

<file path=ppt/tags/tag122.xml><?xml version="1.0" encoding="utf-8"?>
<p:tagLst xmlns:p="http://schemas.openxmlformats.org/presentationml/2006/main">
  <p:tag name="KSO_WM_BEAUTIFY_FLAG" val=""/>
</p:tagLst>
</file>

<file path=ppt/tags/tag123.xml><?xml version="1.0" encoding="utf-8"?>
<p:tagLst xmlns:p="http://schemas.openxmlformats.org/presentationml/2006/main">
  <p:tag name="KSO_WM_BEAUTIFY_FLAG" val=""/>
</p:tagLst>
</file>

<file path=ppt/tags/tag124.xml><?xml version="1.0" encoding="utf-8"?>
<p:tagLst xmlns:p="http://schemas.openxmlformats.org/presentationml/2006/main">
  <p:tag name="KSO_WM_BEAUTIFY_FLAG" val=""/>
</p:tagLst>
</file>

<file path=ppt/tags/tag125.xml><?xml version="1.0" encoding="utf-8"?>
<p:tagLst xmlns:p="http://schemas.openxmlformats.org/presentationml/2006/main">
  <p:tag name="KSO_WM_BEAUTIFY_FLAG" val=""/>
</p:tagLst>
</file>

<file path=ppt/tags/tag126.xml><?xml version="1.0" encoding="utf-8"?>
<p:tagLst xmlns:p="http://schemas.openxmlformats.org/presentationml/2006/main">
  <p:tag name="KSO_WM_BEAUTIFY_FLAG" val=""/>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Lst>
</file>

<file path=ppt/tags/tag129.xml><?xml version="1.0" encoding="utf-8"?>
<p:tagLst xmlns:p="http://schemas.openxmlformats.org/presentationml/2006/main">
  <p:tag name="KSO_WM_BEAUTIFY_FLAG" val=""/>
</p:tagLst>
</file>

<file path=ppt/tags/tag13.xml><?xml version="1.0" encoding="utf-8"?>
<p:tagLst xmlns:p="http://schemas.openxmlformats.org/presentationml/2006/main">
  <p:tag name="AS_UNIQUEID" val="1185"/>
  <p:tag name="KSO_WM_BEAUTIFY_FLAG" val=""/>
</p:tagLst>
</file>

<file path=ppt/tags/tag130.xml><?xml version="1.0" encoding="utf-8"?>
<p:tagLst xmlns:p="http://schemas.openxmlformats.org/presentationml/2006/main">
  <p:tag name="KSO_WM_BEAUTIFY_FLAG" val=""/>
</p:tagLst>
</file>

<file path=ppt/tags/tag131.xml><?xml version="1.0" encoding="utf-8"?>
<p:tagLst xmlns:p="http://schemas.openxmlformats.org/presentationml/2006/main">
  <p:tag name="KSO_WM_BEAUTIFY_FLAG" val=""/>
</p:tagLst>
</file>

<file path=ppt/tags/tag132.xml><?xml version="1.0" encoding="utf-8"?>
<p:tagLst xmlns:p="http://schemas.openxmlformats.org/presentationml/2006/main">
  <p:tag name="KSO_WM_BEAUTIFY_FLAG" val=""/>
</p:tagLst>
</file>

<file path=ppt/tags/tag133.xml><?xml version="1.0" encoding="utf-8"?>
<p:tagLst xmlns:p="http://schemas.openxmlformats.org/presentationml/2006/main">
  <p:tag name="KSO_WM_BEAUTIFY_FLAG" val=""/>
</p:tagLst>
</file>

<file path=ppt/tags/tag134.xml><?xml version="1.0" encoding="utf-8"?>
<p:tagLst xmlns:p="http://schemas.openxmlformats.org/presentationml/2006/main">
  <p:tag name="KSO_WM_BEAUTIFY_FLAG" val=""/>
</p:tagLst>
</file>

<file path=ppt/tags/tag135.xml><?xml version="1.0" encoding="utf-8"?>
<p:tagLst xmlns:p="http://schemas.openxmlformats.org/presentationml/2006/main">
  <p:tag name="KSO_WM_BEAUTIFY_FLAG" val=""/>
</p:tagLst>
</file>

<file path=ppt/tags/tag136.xml><?xml version="1.0" encoding="utf-8"?>
<p:tagLst xmlns:p="http://schemas.openxmlformats.org/presentationml/2006/main">
  <p:tag name="KSO_WM_BEAUTIFY_FLAG" val=""/>
</p:tagLst>
</file>

<file path=ppt/tags/tag137.xml><?xml version="1.0" encoding="utf-8"?>
<p:tagLst xmlns:p="http://schemas.openxmlformats.org/presentationml/2006/main">
  <p:tag name="KSO_WM_BEAUTIFY_FLAG" val=""/>
</p:tagLst>
</file>

<file path=ppt/tags/tag138.xml><?xml version="1.0" encoding="utf-8"?>
<p:tagLst xmlns:p="http://schemas.openxmlformats.org/presentationml/2006/main">
  <p:tag name="KSO_WM_BEAUTIFY_FLAG" val=""/>
</p:tagLst>
</file>

<file path=ppt/tags/tag139.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40.xml><?xml version="1.0" encoding="utf-8"?>
<p:tagLst xmlns:p="http://schemas.openxmlformats.org/presentationml/2006/main">
  <p:tag name="KSO_WM_BEAUTIFY_FLAG" val=""/>
</p:tagLst>
</file>

<file path=ppt/tags/tag141.xml><?xml version="1.0" encoding="utf-8"?>
<p:tagLst xmlns:p="http://schemas.openxmlformats.org/presentationml/2006/main">
  <p:tag name="KSO_WM_BEAUTIFY_FLAG" val=""/>
</p:tagLst>
</file>

<file path=ppt/tags/tag142.xml><?xml version="1.0" encoding="utf-8"?>
<p:tagLst xmlns:p="http://schemas.openxmlformats.org/presentationml/2006/main">
  <p:tag name="KSO_WM_BEAUTIFY_FLAG" val=""/>
</p:tagLst>
</file>

<file path=ppt/tags/tag143.xml><?xml version="1.0" encoding="utf-8"?>
<p:tagLst xmlns:p="http://schemas.openxmlformats.org/presentationml/2006/main">
  <p:tag name="KSO_WM_BEAUTIFY_FLAG" val=""/>
</p:tagLst>
</file>

<file path=ppt/tags/tag144.xml><?xml version="1.0" encoding="utf-8"?>
<p:tagLst xmlns:p="http://schemas.openxmlformats.org/presentationml/2006/main">
  <p:tag name="KSO_WM_BEAUTIFY_FLAG" val=""/>
</p:tagLst>
</file>

<file path=ppt/tags/tag145.xml><?xml version="1.0" encoding="utf-8"?>
<p:tagLst xmlns:p="http://schemas.openxmlformats.org/presentationml/2006/main">
  <p:tag name="KSO_WM_BEAUTIFY_FLAG" val=""/>
</p:tagLst>
</file>

<file path=ppt/tags/tag146.xml><?xml version="1.0" encoding="utf-8"?>
<p:tagLst xmlns:p="http://schemas.openxmlformats.org/presentationml/2006/main">
  <p:tag name="KSO_WM_BEAUTIFY_FLAG" val=""/>
</p:tagLst>
</file>

<file path=ppt/tags/tag147.xml><?xml version="1.0" encoding="utf-8"?>
<p:tagLst xmlns:p="http://schemas.openxmlformats.org/presentationml/2006/main">
  <p:tag name="KSO_WM_BEAUTIFY_FLAG" val=""/>
</p:tagLst>
</file>

<file path=ppt/tags/tag148.xml><?xml version="1.0" encoding="utf-8"?>
<p:tagLst xmlns:p="http://schemas.openxmlformats.org/presentationml/2006/main">
  <p:tag name="KSO_WM_BEAUTIFY_FLAG" val=""/>
</p:tagLst>
</file>

<file path=ppt/tags/tag149.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50.xml><?xml version="1.0" encoding="utf-8"?>
<p:tagLst xmlns:p="http://schemas.openxmlformats.org/presentationml/2006/main">
  <p:tag name="KSO_WM_BEAUTIFY_FLAG" val=""/>
</p:tagLst>
</file>

<file path=ppt/tags/tag151.xml><?xml version="1.0" encoding="utf-8"?>
<p:tagLst xmlns:p="http://schemas.openxmlformats.org/presentationml/2006/main">
  <p:tag name="KSO_WM_BEAUTIFY_FLAG" val=""/>
</p:tagLst>
</file>

<file path=ppt/tags/tag152.xml><?xml version="1.0" encoding="utf-8"?>
<p:tagLst xmlns:p="http://schemas.openxmlformats.org/presentationml/2006/main">
  <p:tag name="KSO_WM_BEAUTIFY_FLAG" val=""/>
</p:tagLst>
</file>

<file path=ppt/tags/tag153.xml><?xml version="1.0" encoding="utf-8"?>
<p:tagLst xmlns:p="http://schemas.openxmlformats.org/presentationml/2006/main">
  <p:tag name="KSO_WM_BEAUTIFY_FLAG" val=""/>
</p:tagLst>
</file>

<file path=ppt/tags/tag154.xml><?xml version="1.0" encoding="utf-8"?>
<p:tagLst xmlns:p="http://schemas.openxmlformats.org/presentationml/2006/main">
  <p:tag name="KSO_WM_BEAUTIFY_FLAG" val=""/>
</p:tagLst>
</file>

<file path=ppt/tags/tag155.xml><?xml version="1.0" encoding="utf-8"?>
<p:tagLst xmlns:p="http://schemas.openxmlformats.org/presentationml/2006/main">
  <p:tag name="KSO_WM_BEAUTIFY_FLAG" val=""/>
</p:tagLst>
</file>

<file path=ppt/tags/tag156.xml><?xml version="1.0" encoding="utf-8"?>
<p:tagLst xmlns:p="http://schemas.openxmlformats.org/presentationml/2006/main">
  <p:tag name="KSO_WM_BEAUTIFY_FLAG" val=""/>
</p:tagLst>
</file>

<file path=ppt/tags/tag157.xml><?xml version="1.0" encoding="utf-8"?>
<p:tagLst xmlns:p="http://schemas.openxmlformats.org/presentationml/2006/main">
  <p:tag name="KSO_WM_BEAUTIFY_FLAG" val=""/>
</p:tagLst>
</file>

<file path=ppt/tags/tag158.xml><?xml version="1.0" encoding="utf-8"?>
<p:tagLst xmlns:p="http://schemas.openxmlformats.org/presentationml/2006/main">
  <p:tag name="KSO_WM_BEAUTIFY_FLAG" val=""/>
</p:tagLst>
</file>

<file path=ppt/tags/tag159.xml><?xml version="1.0" encoding="utf-8"?>
<p:tagLst xmlns:p="http://schemas.openxmlformats.org/presentationml/2006/main">
  <p:tag name="KSO_WM_BEAUTIFY_FLAG" val=""/>
</p:tagLst>
</file>

<file path=ppt/tags/tag16.xml><?xml version="1.0" encoding="utf-8"?>
<p:tagLst xmlns:p="http://schemas.openxmlformats.org/presentationml/2006/main">
  <p:tag name="AS_UNIQUEID" val="1185"/>
  <p:tag name="KSO_WM_BEAUTIFY_FLAG" val=""/>
</p:tagLst>
</file>

<file path=ppt/tags/tag160.xml><?xml version="1.0" encoding="utf-8"?>
<p:tagLst xmlns:p="http://schemas.openxmlformats.org/presentationml/2006/main">
  <p:tag name="KSO_WM_BEAUTIFY_FLAG" val=""/>
</p:tagLst>
</file>

<file path=ppt/tags/tag161.xml><?xml version="1.0" encoding="utf-8"?>
<p:tagLst xmlns:p="http://schemas.openxmlformats.org/presentationml/2006/main">
  <p:tag name="KSO_WM_BEAUTIFY_FLAG" val=""/>
</p:tagLst>
</file>

<file path=ppt/tags/tag162.xml><?xml version="1.0" encoding="utf-8"?>
<p:tagLst xmlns:p="http://schemas.openxmlformats.org/presentationml/2006/main">
  <p:tag name="KSO_WM_BEAUTIFY_FLAG" val=""/>
</p:tagLst>
</file>

<file path=ppt/tags/tag163.xml><?xml version="1.0" encoding="utf-8"?>
<p:tagLst xmlns:p="http://schemas.openxmlformats.org/presentationml/2006/main">
  <p:tag name="KSO_WM_BEAUTIFY_FLAG" val=""/>
</p:tagLst>
</file>

<file path=ppt/tags/tag164.xml><?xml version="1.0" encoding="utf-8"?>
<p:tagLst xmlns:p="http://schemas.openxmlformats.org/presentationml/2006/main">
  <p:tag name="KSO_WM_BEAUTIFY_FLAG" val=""/>
</p:tagLst>
</file>

<file path=ppt/tags/tag165.xml><?xml version="1.0" encoding="utf-8"?>
<p:tagLst xmlns:p="http://schemas.openxmlformats.org/presentationml/2006/main">
  <p:tag name="KSO_WM_BEAUTIFY_FLAG" val=""/>
</p:tagLst>
</file>

<file path=ppt/tags/tag166.xml><?xml version="1.0" encoding="utf-8"?>
<p:tagLst xmlns:p="http://schemas.openxmlformats.org/presentationml/2006/main">
  <p:tag name="KSO_WM_BEAUTIFY_FLAG" val=""/>
</p:tagLst>
</file>

<file path=ppt/tags/tag167.xml><?xml version="1.0" encoding="utf-8"?>
<p:tagLst xmlns:p="http://schemas.openxmlformats.org/presentationml/2006/main">
  <p:tag name="KSO_WM_BEAUTIFY_FLAG" val=""/>
</p:tagLst>
</file>

<file path=ppt/tags/tag168.xml><?xml version="1.0" encoding="utf-8"?>
<p:tagLst xmlns:p="http://schemas.openxmlformats.org/presentationml/2006/main">
  <p:tag name="KSO_WM_BEAUTIFY_FLAG" val=""/>
</p:tagLst>
</file>

<file path=ppt/tags/tag169.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70.xml><?xml version="1.0" encoding="utf-8"?>
<p:tagLst xmlns:p="http://schemas.openxmlformats.org/presentationml/2006/main">
  <p:tag name="KSO_WM_BEAUTIFY_FLAG" val=""/>
</p:tagLst>
</file>

<file path=ppt/tags/tag171.xml><?xml version="1.0" encoding="utf-8"?>
<p:tagLst xmlns:p="http://schemas.openxmlformats.org/presentationml/2006/main">
  <p:tag name="KSO_WM_BEAUTIFY_FLAG" val=""/>
</p:tagLst>
</file>

<file path=ppt/tags/tag172.xml><?xml version="1.0" encoding="utf-8"?>
<p:tagLst xmlns:p="http://schemas.openxmlformats.org/presentationml/2006/main">
  <p:tag name="KSO_WM_BEAUTIFY_FLAG" val=""/>
</p:tagLst>
</file>

<file path=ppt/tags/tag173.xml><?xml version="1.0" encoding="utf-8"?>
<p:tagLst xmlns:p="http://schemas.openxmlformats.org/presentationml/2006/main">
  <p:tag name="KSO_WM_BEAUTIFY_FLAG" val=""/>
</p:tagLst>
</file>

<file path=ppt/tags/tag174.xml><?xml version="1.0" encoding="utf-8"?>
<p:tagLst xmlns:p="http://schemas.openxmlformats.org/presentationml/2006/main">
  <p:tag name="KSO_WM_BEAUTIFY_FLAG" val=""/>
</p:tagLst>
</file>

<file path=ppt/tags/tag175.xml><?xml version="1.0" encoding="utf-8"?>
<p:tagLst xmlns:p="http://schemas.openxmlformats.org/presentationml/2006/main">
  <p:tag name="KSO_WM_BEAUTIFY_FLAG" val=""/>
</p:tagLst>
</file>

<file path=ppt/tags/tag176.xml><?xml version="1.0" encoding="utf-8"?>
<p:tagLst xmlns:p="http://schemas.openxmlformats.org/presentationml/2006/main">
  <p:tag name="KSO_WM_BEAUTIFY_FLAG" val=""/>
</p:tagLst>
</file>

<file path=ppt/tags/tag177.xml><?xml version="1.0" encoding="utf-8"?>
<p:tagLst xmlns:p="http://schemas.openxmlformats.org/presentationml/2006/main">
  <p:tag name="KSO_WM_BEAUTIFY_FLAG" val=""/>
</p:tagLst>
</file>

<file path=ppt/tags/tag178.xml><?xml version="1.0" encoding="utf-8"?>
<p:tagLst xmlns:p="http://schemas.openxmlformats.org/presentationml/2006/main">
  <p:tag name="KSO_WM_BEAUTIFY_FLAG" val=""/>
</p:tagLst>
</file>

<file path=ppt/tags/tag179.xml><?xml version="1.0" encoding="utf-8"?>
<p:tagLst xmlns:p="http://schemas.openxmlformats.org/presentationml/2006/main">
  <p:tag name="KSO_WM_BEAUTIFY_FLAG" val=""/>
</p:tagLst>
</file>

<file path=ppt/tags/tag18.xml><?xml version="1.0" encoding="utf-8"?>
<p:tagLst xmlns:p="http://schemas.openxmlformats.org/presentationml/2006/main">
  <p:tag name="KSO_WM_BEAUTIFY_FLAG" val=""/>
</p:tagLst>
</file>

<file path=ppt/tags/tag180.xml><?xml version="1.0" encoding="utf-8"?>
<p:tagLst xmlns:p="http://schemas.openxmlformats.org/presentationml/2006/main">
  <p:tag name="KSO_WM_BEAUTIFY_FLAG" val=""/>
</p:tagLst>
</file>

<file path=ppt/tags/tag181.xml><?xml version="1.0" encoding="utf-8"?>
<p:tagLst xmlns:p="http://schemas.openxmlformats.org/presentationml/2006/main">
  <p:tag name="KSO_WM_BEAUTIFY_FLAG" val=""/>
</p:tagLst>
</file>

<file path=ppt/tags/tag182.xml><?xml version="1.0" encoding="utf-8"?>
<p:tagLst xmlns:p="http://schemas.openxmlformats.org/presentationml/2006/main">
  <p:tag name="KSO_WM_BEAUTIFY_FLAG" val=""/>
</p:tagLst>
</file>

<file path=ppt/tags/tag183.xml><?xml version="1.0" encoding="utf-8"?>
<p:tagLst xmlns:p="http://schemas.openxmlformats.org/presentationml/2006/main">
  <p:tag name="KSO_WM_BEAUTIFY_FLAG" val=""/>
</p:tagLst>
</file>

<file path=ppt/tags/tag184.xml><?xml version="1.0" encoding="utf-8"?>
<p:tagLst xmlns:p="http://schemas.openxmlformats.org/presentationml/2006/main">
  <p:tag name="KSO_WM_SPECIAL_SOURCE" val="bdnull"/>
</p:tagLst>
</file>

<file path=ppt/tags/tag185.xml><?xml version="1.0" encoding="utf-8"?>
<p:tagLst xmlns:p="http://schemas.openxmlformats.org/presentationml/2006/main">
  <p:tag name="AS_UNIQUEID" val="1290"/>
</p:tagLst>
</file>

<file path=ppt/tags/tag186.xml><?xml version="1.0" encoding="utf-8"?>
<p:tagLst xmlns:p="http://schemas.openxmlformats.org/presentationml/2006/main">
  <p:tag name="AS_UNIQUEID" val="1291"/>
</p:tagLst>
</file>

<file path=ppt/tags/tag187.xml><?xml version="1.0" encoding="utf-8"?>
<p:tagLst xmlns:p="http://schemas.openxmlformats.org/presentationml/2006/main">
  <p:tag name="AS_UNIQUEID" val="1292"/>
</p:tagLst>
</file>

<file path=ppt/tags/tag188.xml><?xml version="1.0" encoding="utf-8"?>
<p:tagLst xmlns:p="http://schemas.openxmlformats.org/presentationml/2006/main">
  <p:tag name="KSO_WM_BEAUTIFY_FLAG" val=""/>
</p:tagLst>
</file>

<file path=ppt/tags/tag189.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190.xml><?xml version="1.0" encoding="utf-8"?>
<p:tagLst xmlns:p="http://schemas.openxmlformats.org/presentationml/2006/main">
  <p:tag name="KSO_WM_BEAUTIFY_FLAG" val=""/>
</p:tagLst>
</file>

<file path=ppt/tags/tag191.xml><?xml version="1.0" encoding="utf-8"?>
<p:tagLst xmlns:p="http://schemas.openxmlformats.org/presentationml/2006/main">
  <p:tag name="KSO_WM_BEAUTIFY_FLAG" val=""/>
</p:tagLst>
</file>

<file path=ppt/tags/tag192.xml><?xml version="1.0" encoding="utf-8"?>
<p:tagLst xmlns:p="http://schemas.openxmlformats.org/presentationml/2006/main">
  <p:tag name="KSO_WM_BEAUTIFY_FLAG" val=""/>
</p:tagLst>
</file>

<file path=ppt/tags/tag193.xml><?xml version="1.0" encoding="utf-8"?>
<p:tagLst xmlns:p="http://schemas.openxmlformats.org/presentationml/2006/main">
  <p:tag name="KSO_WM_BEAUTIFY_FLAG" val=""/>
</p:tagLst>
</file>

<file path=ppt/tags/tag194.xml><?xml version="1.0" encoding="utf-8"?>
<p:tagLst xmlns:p="http://schemas.openxmlformats.org/presentationml/2006/main">
  <p:tag name="KSO_WM_BEAUTIFY_FLAG" val=""/>
</p:tagLst>
</file>

<file path=ppt/tags/tag195.xml><?xml version="1.0" encoding="utf-8"?>
<p:tagLst xmlns:p="http://schemas.openxmlformats.org/presentationml/2006/main">
  <p:tag name="KSO_WM_BEAUTIFY_FLAG" val=""/>
</p:tagLst>
</file>

<file path=ppt/tags/tag196.xml><?xml version="1.0" encoding="utf-8"?>
<p:tagLst xmlns:p="http://schemas.openxmlformats.org/presentationml/2006/main">
  <p:tag name="KSO_WM_BEAUTIFY_FLAG" val=""/>
</p:tagLst>
</file>

<file path=ppt/tags/tag197.xml><?xml version="1.0" encoding="utf-8"?>
<p:tagLst xmlns:p="http://schemas.openxmlformats.org/presentationml/2006/main">
  <p:tag name="KSO_WM_BEAUTIFY_FLAG" val=""/>
</p:tagLst>
</file>

<file path=ppt/tags/tag198.xml><?xml version="1.0" encoding="utf-8"?>
<p:tagLst xmlns:p="http://schemas.openxmlformats.org/presentationml/2006/main">
  <p:tag name="KSO_WM_BEAUTIFY_FLAG" val=""/>
  <p:tag name="TABLE_ENDDRAG_ORIGIN_RECT" val="897*415"/>
  <p:tag name="TABLE_ENDDRAG_RECT" val="37*79*897*415"/>
</p:tagLst>
</file>

<file path=ppt/tags/tag19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00.xml><?xml version="1.0" encoding="utf-8"?>
<p:tagLst xmlns:p="http://schemas.openxmlformats.org/presentationml/2006/main">
  <p:tag name="KSO_WM_BEAUTIFY_FLAG" val=""/>
</p:tagLst>
</file>

<file path=ppt/tags/tag201.xml><?xml version="1.0" encoding="utf-8"?>
<p:tagLst xmlns:p="http://schemas.openxmlformats.org/presentationml/2006/main">
  <p:tag name="KSO_WM_BEAUTIFY_FLAG" val=""/>
</p:tagLst>
</file>

<file path=ppt/tags/tag202.xml><?xml version="1.0" encoding="utf-8"?>
<p:tagLst xmlns:p="http://schemas.openxmlformats.org/presentationml/2006/main">
  <p:tag name="KSO_WM_BEAUTIFY_FLAG" val=""/>
</p:tagLst>
</file>

<file path=ppt/tags/tag203.xml><?xml version="1.0" encoding="utf-8"?>
<p:tagLst xmlns:p="http://schemas.openxmlformats.org/presentationml/2006/main">
  <p:tag name="KSO_WM_BEAUTIFY_FLAG" val=""/>
</p:tagLst>
</file>

<file path=ppt/tags/tag204.xml><?xml version="1.0" encoding="utf-8"?>
<p:tagLst xmlns:p="http://schemas.openxmlformats.org/presentationml/2006/main">
  <p:tag name="KSO_WM_BEAUTIFY_FLAG" val=""/>
</p:tagLst>
</file>

<file path=ppt/tags/tag205.xml><?xml version="1.0" encoding="utf-8"?>
<p:tagLst xmlns:p="http://schemas.openxmlformats.org/presentationml/2006/main">
  <p:tag name="COMMONDATA" val="eyJoZGlkIjoiM2U4YTQ4NGZjZGI1ZTdhNzIzYmNmNDRkZGU5MmI4ODIifQ=="/>
  <p:tag name="KSO_WPP_MARK_KEY" val="3a5f311e-f7f9-41e5-b799-f34613bd13a0"/>
  <p:tag name="commondata" val="eyJoZGlkIjoiMDc0YmVkNzIyYTUyMGViMjlkZjRjOWNkOGFjNWZiMmUifQ=="/>
</p:tagLst>
</file>

<file path=ppt/tags/tag21.xml><?xml version="1.0" encoding="utf-8"?>
<p:tagLst xmlns:p="http://schemas.openxmlformats.org/presentationml/2006/main">
  <p:tag name="KSO_WM_BEAUTIFY_FLAG" val=""/>
</p:tagLst>
</file>

<file path=ppt/tags/tag22.xml><?xml version="1.0" encoding="utf-8"?>
<p:tagLst xmlns:p="http://schemas.openxmlformats.org/presentationml/2006/main">
  <p:tag name="AS_UNIQUEID" val="1185"/>
  <p:tag name="KSO_WM_BEAUTIFY_FLAG" val=""/>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AS_UNIQUEID" val="1185"/>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AS_UNIQUEID" val="1185"/>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AS_UNIQUEID" val="1185"/>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AS_UNIQUEID" val="1185"/>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KSO_WM_BEAUTIFY_FLAG" val=""/>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AS_UNIQUEID" val="1185"/>
  <p:tag name="KSO_WM_BEAUTIFY_FLAG" val=""/>
</p:tagLst>
</file>

<file path=ppt/tags/tag40.xml><?xml version="1.0" encoding="utf-8"?>
<p:tagLst xmlns:p="http://schemas.openxmlformats.org/presentationml/2006/main">
  <p:tag name="KSO_WM_SPECIAL_SOURCE" val="bdnull"/>
</p:tagLst>
</file>

<file path=ppt/tags/tag41.xml><?xml version="1.0" encoding="utf-8"?>
<p:tagLst xmlns:p="http://schemas.openxmlformats.org/presentationml/2006/main">
  <p:tag name="AS_UNIQUEID" val="1290"/>
</p:tagLst>
</file>

<file path=ppt/tags/tag42.xml><?xml version="1.0" encoding="utf-8"?>
<p:tagLst xmlns:p="http://schemas.openxmlformats.org/presentationml/2006/main">
  <p:tag name="AS_UNIQUEID" val="1291"/>
</p:tagLst>
</file>

<file path=ppt/tags/tag43.xml><?xml version="1.0" encoding="utf-8"?>
<p:tagLst xmlns:p="http://schemas.openxmlformats.org/presentationml/2006/main">
  <p:tag name="AS_UNIQUEID" val="1292"/>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wm#"/>
  <p:tag name="KSO_WM_TEMPLATE_CATEGORY" val="custom"/>
  <p:tag name="KSO_WM_TEMPLATE_INDEX" val="20204976"/>
</p:tagLst>
</file>

<file path=ppt/tags/tag48.xml><?xml version="1.0" encoding="utf-8"?>
<p:tagLst xmlns:p="http://schemas.openxmlformats.org/presentationml/2006/main">
  <p:tag name="KSO_WM_BEAUTIFY_FLAG" val="#wm#"/>
  <p:tag name="KSO_WM_TEMPLATE_CATEGORY" val="custom"/>
  <p:tag name="KSO_WM_TEMPLATE_INDEX" val="20207618"/>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50.xml><?xml version="1.0" encoding="utf-8"?>
<p:tagLst xmlns:p="http://schemas.openxmlformats.org/presentationml/2006/main">
  <p:tag name="KSO_WM_BEAUTIFY_FLAG" val="#wm#"/>
  <p:tag name="KSO_WM_TEMPLATE_CATEGORY" val="custom"/>
  <p:tag name="KSO_WM_TEMPLATE_INDEX" val="20207618"/>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wm#"/>
  <p:tag name="KSO_WM_TEMPLATE_CATEGORY" val="custom"/>
  <p:tag name="KSO_WM_TEMPLATE_INDEX" val="20204976"/>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wm#"/>
  <p:tag name="KSO_WM_TEMPLATE_CATEGORY" val="custom"/>
  <p:tag name="KSO_WM_TEMPLATE_INDEX" val="20204976"/>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BEAUTIFY_FLAG" va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BEAUTIFY_FLAG" va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AS_UNIQUEID" val="1185"/>
  <p:tag name="KSO_WM_BEAUTIFY_FLAG" val=""/>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BEAUTIFY_FLAG" va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BEAUTIFY_FLAG" va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KSO_WM_UNIT_TABLE_BEAUTIFY" val="smartTable{9a44adc3-cb77-47ce-a894-c3b19dad14b2}"/>
  <p:tag name="KSO_WM_BEAUTIFY_FLAG" val=""/>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KSO_WM_BEAUTIFY_FLAG" val=""/>
</p:tagLst>
</file>

<file path=ppt/tags/tag88.xml><?xml version="1.0" encoding="utf-8"?>
<p:tagLst xmlns:p="http://schemas.openxmlformats.org/presentationml/2006/main">
  <p:tag name="KSO_WM_BEAUTIFY_FLAG" val=""/>
</p:tagLst>
</file>

<file path=ppt/tags/tag89.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ags/tag90.xml><?xml version="1.0" encoding="utf-8"?>
<p:tagLst xmlns:p="http://schemas.openxmlformats.org/presentationml/2006/main">
  <p:tag name="KSO_WM_BEAUTIFY_FLAG" val=""/>
</p:tagLst>
</file>

<file path=ppt/tags/tag91.xml><?xml version="1.0" encoding="utf-8"?>
<p:tagLst xmlns:p="http://schemas.openxmlformats.org/presentationml/2006/main">
  <p:tag name="KSO_WM_BEAUTIFY_FLAG" val=""/>
</p:tagLst>
</file>

<file path=ppt/tags/tag92.xml><?xml version="1.0" encoding="utf-8"?>
<p:tagLst xmlns:p="http://schemas.openxmlformats.org/presentationml/2006/main">
  <p:tag name="KSO_WM_BEAUTIFY_FLAG" val=""/>
</p:tagLst>
</file>

<file path=ppt/tags/tag93.xml><?xml version="1.0" encoding="utf-8"?>
<p:tagLst xmlns:p="http://schemas.openxmlformats.org/presentationml/2006/main">
  <p:tag name="KSO_WM_BEAUTIFY_FLAG" val=""/>
</p:tagLst>
</file>

<file path=ppt/tags/tag94.xml><?xml version="1.0" encoding="utf-8"?>
<p:tagLst xmlns:p="http://schemas.openxmlformats.org/presentationml/2006/main">
  <p:tag name="KSO_WM_BEAUTIFY_FLAG" val=""/>
</p:tagLst>
</file>

<file path=ppt/tags/tag95.xml><?xml version="1.0" encoding="utf-8"?>
<p:tagLst xmlns:p="http://schemas.openxmlformats.org/presentationml/2006/main">
  <p:tag name="KSO_WM_BEAUTIFY_FLAG" val=""/>
</p:tagLst>
</file>

<file path=ppt/tags/tag96.xml><?xml version="1.0" encoding="utf-8"?>
<p:tagLst xmlns:p="http://schemas.openxmlformats.org/presentationml/2006/main">
  <p:tag name="KSO_WM_BEAUTIFY_FLAG" val=""/>
</p:tagLst>
</file>

<file path=ppt/tags/tag97.xml><?xml version="1.0" encoding="utf-8"?>
<p:tagLst xmlns:p="http://schemas.openxmlformats.org/presentationml/2006/main">
  <p:tag name="KSO_WM_BEAUTIFY_FLAG" val=""/>
</p:tagLst>
</file>

<file path=ppt/tags/tag98.xml><?xml version="1.0" encoding="utf-8"?>
<p:tagLst xmlns:p="http://schemas.openxmlformats.org/presentationml/2006/main">
  <p:tag name="KSO_WM_BEAUTIFY_FLAG" val=""/>
</p:tagLst>
</file>

<file path=ppt/tags/tag99.xml><?xml version="1.0" encoding="utf-8"?>
<p:tagLst xmlns:p="http://schemas.openxmlformats.org/presentationml/2006/main">
  <p:tag name="KSO_WM_BEAUTIFY_FLAG" val=""/>
</p:tagLst>
</file>

<file path=ppt/theme/theme1.xml><?xml version="1.0" encoding="utf-8"?>
<a:theme xmlns:a="http://schemas.openxmlformats.org/drawingml/2006/main" name="6_自定义设计方案">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课后作业">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themeOverride>
</file>

<file path=docProps/app.xml><?xml version="1.0" encoding="utf-8"?>
<Properties xmlns="http://schemas.openxmlformats.org/officeDocument/2006/extended-properties" xmlns:vt="http://schemas.openxmlformats.org/officeDocument/2006/docPropsVTypes">
  <TotalTime>0</TotalTime>
  <Words>4575</Words>
  <Application>WPS 演示</Application>
  <PresentationFormat>自定义</PresentationFormat>
  <Paragraphs>439</Paragraphs>
  <Slides>30</Slides>
  <Notes>2</Notes>
  <HiddenSlides>0</HiddenSlides>
  <MMClips>0</MMClips>
  <ScaleCrop>false</ScaleCrop>
  <HeadingPairs>
    <vt:vector size="8" baseType="variant">
      <vt:variant>
        <vt:lpstr>已用的字体</vt:lpstr>
      </vt:variant>
      <vt:variant>
        <vt:i4>16</vt:i4>
      </vt:variant>
      <vt:variant>
        <vt:lpstr>主题</vt:lpstr>
      </vt:variant>
      <vt:variant>
        <vt:i4>2</vt:i4>
      </vt:variant>
      <vt:variant>
        <vt:lpstr>嵌入 OLE 服务器</vt:lpstr>
      </vt:variant>
      <vt:variant>
        <vt:i4>1</vt:i4>
      </vt:variant>
      <vt:variant>
        <vt:lpstr>幻灯片标题</vt:lpstr>
      </vt:variant>
      <vt:variant>
        <vt:i4>30</vt:i4>
      </vt:variant>
    </vt:vector>
  </HeadingPairs>
  <TitlesOfParts>
    <vt:vector size="49" baseType="lpstr">
      <vt:lpstr>Arial</vt:lpstr>
      <vt:lpstr>宋体</vt:lpstr>
      <vt:lpstr>Wingdings</vt:lpstr>
      <vt:lpstr>Wingdings</vt:lpstr>
      <vt:lpstr>黑体</vt:lpstr>
      <vt:lpstr>微软雅黑</vt:lpstr>
      <vt:lpstr>新宋体</vt:lpstr>
      <vt:lpstr>Times New Roman</vt:lpstr>
      <vt:lpstr>Arial Unicode MS</vt:lpstr>
      <vt:lpstr>Calibri</vt:lpstr>
      <vt:lpstr>MingLiU_HKSCS</vt:lpstr>
      <vt:lpstr>Segoe Print</vt:lpstr>
      <vt:lpstr>隶书</vt:lpstr>
      <vt:lpstr>方正姚体</vt:lpstr>
      <vt:lpstr>楷体_GB2312</vt:lpstr>
      <vt:lpstr>Maiandra GD</vt:lpstr>
      <vt:lpstr>6_自定义设计方案</vt:lpstr>
      <vt:lpstr>课后作业</vt:lpstr>
      <vt:lpstr>MSGraph.Chart.8</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65</cp:revision>
  <dcterms:created xsi:type="dcterms:W3CDTF">2023-08-24T08:36:00Z</dcterms:created>
  <dcterms:modified xsi:type="dcterms:W3CDTF">2024-07-03T08:40:58Z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2052-12.1.0.16929</vt:lpwstr>
  </property>
  <property fmtid="{D5CDD505-2E9C-101B-9397-08002B2CF9AE}" pid="3" name="ICV">
    <vt:lpwstr>42C5EAF3F06A427ABA48777654F18D5F_12</vt:lpwstr>
  </property>
</Properties>
</file>